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72" r:id="rId3"/>
    <p:sldId id="283" r:id="rId4"/>
    <p:sldId id="287" r:id="rId5"/>
    <p:sldId id="292" r:id="rId6"/>
    <p:sldId id="262" r:id="rId7"/>
    <p:sldId id="291" r:id="rId8"/>
    <p:sldId id="293" r:id="rId9"/>
    <p:sldId id="294" r:id="rId10"/>
    <p:sldId id="295" r:id="rId11"/>
    <p:sldId id="296" r:id="rId12"/>
    <p:sldId id="260" r:id="rId13"/>
    <p:sldId id="282" r:id="rId14"/>
    <p:sldId id="297" r:id="rId15"/>
    <p:sldId id="300" r:id="rId16"/>
    <p:sldId id="302" r:id="rId17"/>
    <p:sldId id="299" r:id="rId18"/>
    <p:sldId id="264" r:id="rId19"/>
    <p:sldId id="25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FB1"/>
    <a:srgbClr val="40474D"/>
    <a:srgbClr val="E1D5B3"/>
    <a:srgbClr val="F0A345"/>
    <a:srgbClr val="3890A3"/>
    <a:srgbClr val="CFB38B"/>
    <a:srgbClr val="D1B790"/>
    <a:srgbClr val="3C5460"/>
    <a:srgbClr val="92A8B6"/>
    <a:srgbClr val="8BD6D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C5561-4DF3-4101-A8FF-F73ECD1C4539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9C9D6-64C8-4D61-90D2-F1E60999A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1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5FB5-F42A-4B3D-A93B-A0CE9D7DE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9283B4-75A9-4437-BF42-47C9F99CA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82926-B03D-4CC6-BFFF-20BBA823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C7C36-778E-4E9C-9375-E87BD9D4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AA955D-FD38-4A00-A386-914AC479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6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79483-3507-400B-B4E2-BB8A21A7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4DAF0-6DD5-4F67-9C49-4DBF738E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8D79E-7785-46A9-9BD5-38D576E3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520C7-A99A-432D-B4CC-23FC1BD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4F412-A721-4C1A-A0A0-F67500F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2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8D541E-8ECD-4338-BAE7-40D593F75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8B889A-0150-4AA5-B94B-677048407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A9C26-96ED-475A-A192-9EB02C2D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528E7-67E2-445A-9299-F3BDD71C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259EF-FC7C-49CA-A542-7E36E3B4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5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4D53-72F0-4268-8E5B-56AEF972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9125F-4B59-4EED-B94F-5730C01F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C5820-4F5D-4A4A-819F-7AAA410A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381D0-6BCF-43E4-AAD8-9F6A4C42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9328E-B2A6-4460-BEFF-C835A836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1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18372-C0C3-4F09-A7BF-D04A2295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928F3-EA03-4C2E-BD87-37F9B7891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A72DF-E4C9-44A1-887F-1982E3D9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D6AEB-6098-4580-8D23-C6CD8A2E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C3AF7-A746-4220-89BD-F2FF2546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6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6B96C-FC21-4B8D-B803-4B38A430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87033-DA89-428B-A7FC-A1676B6AC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F45D45-D7BC-4C43-8DDF-880E6964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47DD9-F1DC-47A2-9DE6-7984D1DA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4BCB46-F063-4F13-94EF-5D0B3BFF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EBB7D-5F08-4BEA-B9F4-2A6B0EEB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CEFB6-389F-4EA2-8BD4-0626ACC5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7C981-981D-4CA5-A8A4-AC94F1603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EC0B28-1AC1-446D-9A41-E45A75B75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310FB1-480D-4EFE-84AE-B33DA5F17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8E107-6EFA-4C60-AC15-4D5629ABB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6A6E2D-DF48-4488-8CAD-D51DB2E6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B9F0E3-54AD-49D8-9C29-277A6D60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D27E29-74D3-4896-AF8A-A49EEE5F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78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FAD2B-8E59-463D-B5E0-3AFA3F30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3BB74C-7C56-4C8E-9F4C-AC8A772D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2ED5AE-5061-432A-B480-941ABB5A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EBAEA-B3C9-4442-AD7D-E39396AB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E5B16-4CD3-4D20-8131-EF19CB7D0D7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20B5C-3EC4-4DB8-8126-46CA085E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EC36A1-2396-4217-9883-384B022F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60A83-0387-4464-BD5D-B470881D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8ECFD-E8DD-4FD0-9EC0-59F52D2CE282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6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93541-5266-4A50-B485-AA39ACC4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99EF9-FB86-4589-997D-4B1D6A086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2E1CBB-B3B5-4141-9966-FF49806CA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52537B-075E-4225-B2B7-0BAF3D6F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C3572-DEDA-4959-8535-80CA895C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B6ED8A-4438-4054-9183-BCA840C9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6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394C7-CD36-4B77-9FF4-8AEE8013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3C147-B531-49C8-9558-19BF6B3BE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140636-CBEA-4B9A-8500-38C20BA2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FA7B4-2E2F-484C-8CDB-013CEC6C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F7CE8-0ED3-436B-A7CB-7DAF8F43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54FBC-865B-48B8-B346-97BE815F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6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137568-2427-401D-84E9-681FCD1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4272A-13A6-44C2-9683-BE002710E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22074-0230-48C4-9710-FC9341159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1141-D683-44E9-A20D-3A98DDA233B2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3C1F0-C69B-49A0-92A1-D98A6CD79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C55D4-694E-43E8-B880-EEDE94DD2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5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F33C32-E648-4799-B31D-94A9D0B7329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3AEF22-616E-413E-AAEB-6E84A1E76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5470B9D-B3F5-4872-ACDA-2DF03B714BA0}"/>
                </a:ext>
              </a:extLst>
            </p:cNvPr>
            <p:cNvSpPr/>
            <p:nvPr/>
          </p:nvSpPr>
          <p:spPr>
            <a:xfrm>
              <a:off x="1243658" y="674738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AE307973-6346-43D3-ACEC-A347F409E2DA}"/>
                </a:ext>
              </a:extLst>
            </p:cNvPr>
            <p:cNvSpPr/>
            <p:nvPr/>
          </p:nvSpPr>
          <p:spPr>
            <a:xfrm rot="19253310">
              <a:off x="2736255" y="244472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-79160" y="1111013"/>
                    <a:pt x="-46384" y="172584"/>
                    <a:pt x="0" y="0"/>
                  </a:cubicBezTo>
                  <a:cubicBezTo>
                    <a:pt x="538042" y="-49920"/>
                    <a:pt x="1171808" y="108899"/>
                    <a:pt x="1554480" y="0"/>
                  </a:cubicBezTo>
                  <a:cubicBezTo>
                    <a:pt x="1475894" y="296357"/>
                    <a:pt x="1673658" y="792035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745856" y="-112534"/>
                    <a:pt x="1048629" y="136031"/>
                    <a:pt x="1554480" y="0"/>
                  </a:cubicBezTo>
                  <a:cubicBezTo>
                    <a:pt x="1526129" y="477664"/>
                    <a:pt x="1498512" y="911582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apezoid">
                      <a:avLst>
                        <a:gd name="adj" fmla="val 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BC2D193F-7DEF-4460-A6E4-A9A74D572C96}"/>
                </a:ext>
              </a:extLst>
            </p:cNvPr>
            <p:cNvSpPr/>
            <p:nvPr/>
          </p:nvSpPr>
          <p:spPr>
            <a:xfrm rot="20568315">
              <a:off x="5682505" y="3069128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EF3FD84-1A98-4990-A9A3-8142577ED927}"/>
                </a:ext>
              </a:extLst>
            </p:cNvPr>
            <p:cNvSpPr/>
            <p:nvPr/>
          </p:nvSpPr>
          <p:spPr>
            <a:xfrm rot="19867731">
              <a:off x="443031" y="1628265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1F6FB5B3-E193-46F3-8FD6-EB4615E8CEE1}"/>
                </a:ext>
              </a:extLst>
            </p:cNvPr>
            <p:cNvSpPr/>
            <p:nvPr/>
          </p:nvSpPr>
          <p:spPr>
            <a:xfrm rot="3774981">
              <a:off x="142045" y="4664932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A7DB1E6-7194-4941-BB2D-36775A4879CE}"/>
                </a:ext>
              </a:extLst>
            </p:cNvPr>
            <p:cNvSpPr/>
            <p:nvPr/>
          </p:nvSpPr>
          <p:spPr>
            <a:xfrm rot="2399890">
              <a:off x="5682506" y="1466426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761FCC-A952-4D69-A64A-BAB80CA90423}"/>
                </a:ext>
              </a:extLst>
            </p:cNvPr>
            <p:cNvSpPr/>
            <p:nvPr/>
          </p:nvSpPr>
          <p:spPr>
            <a:xfrm>
              <a:off x="2826274" y="4783182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09EF8C1-9A69-49A1-94DB-03DCA5B12813}"/>
                </a:ext>
              </a:extLst>
            </p:cNvPr>
            <p:cNvSpPr/>
            <p:nvPr/>
          </p:nvSpPr>
          <p:spPr>
            <a:xfrm>
              <a:off x="5662277" y="348994"/>
              <a:ext cx="704006" cy="704006"/>
            </a:xfrm>
            <a:custGeom>
              <a:avLst/>
              <a:gdLst>
                <a:gd name="connsiteX0" fmla="*/ 0 w 704006"/>
                <a:gd name="connsiteY0" fmla="*/ 352003 h 704006"/>
                <a:gd name="connsiteX1" fmla="*/ 352003 w 704006"/>
                <a:gd name="connsiteY1" fmla="*/ 0 h 704006"/>
                <a:gd name="connsiteX2" fmla="*/ 704006 w 704006"/>
                <a:gd name="connsiteY2" fmla="*/ 352003 h 704006"/>
                <a:gd name="connsiteX3" fmla="*/ 352003 w 704006"/>
                <a:gd name="connsiteY3" fmla="*/ 704006 h 704006"/>
                <a:gd name="connsiteX4" fmla="*/ 0 w 704006"/>
                <a:gd name="connsiteY4" fmla="*/ 352003 h 70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006" h="704006" fill="none" extrusionOk="0">
                  <a:moveTo>
                    <a:pt x="0" y="352003"/>
                  </a:moveTo>
                  <a:cubicBezTo>
                    <a:pt x="-51056" y="136680"/>
                    <a:pt x="135557" y="39826"/>
                    <a:pt x="352003" y="0"/>
                  </a:cubicBezTo>
                  <a:cubicBezTo>
                    <a:pt x="555282" y="10189"/>
                    <a:pt x="743539" y="198011"/>
                    <a:pt x="704006" y="352003"/>
                  </a:cubicBezTo>
                  <a:cubicBezTo>
                    <a:pt x="695343" y="543754"/>
                    <a:pt x="565463" y="726011"/>
                    <a:pt x="352003" y="704006"/>
                  </a:cubicBezTo>
                  <a:cubicBezTo>
                    <a:pt x="142086" y="724978"/>
                    <a:pt x="-11625" y="535746"/>
                    <a:pt x="0" y="352003"/>
                  </a:cubicBezTo>
                  <a:close/>
                </a:path>
                <a:path w="704006" h="704006" stroke="0" extrusionOk="0">
                  <a:moveTo>
                    <a:pt x="0" y="352003"/>
                  </a:moveTo>
                  <a:cubicBezTo>
                    <a:pt x="7050" y="147220"/>
                    <a:pt x="188928" y="49110"/>
                    <a:pt x="352003" y="0"/>
                  </a:cubicBezTo>
                  <a:cubicBezTo>
                    <a:pt x="541229" y="-14419"/>
                    <a:pt x="725101" y="170215"/>
                    <a:pt x="704006" y="352003"/>
                  </a:cubicBezTo>
                  <a:cubicBezTo>
                    <a:pt x="701319" y="517093"/>
                    <a:pt x="529290" y="711717"/>
                    <a:pt x="352003" y="704006"/>
                  </a:cubicBezTo>
                  <a:cubicBezTo>
                    <a:pt x="145932" y="648040"/>
                    <a:pt x="31298" y="591541"/>
                    <a:pt x="0" y="35200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BC1620C-2E09-4AFD-8AFF-2B4CE680F64E}"/>
                </a:ext>
              </a:extLst>
            </p:cNvPr>
            <p:cNvSpPr/>
            <p:nvPr/>
          </p:nvSpPr>
          <p:spPr>
            <a:xfrm>
              <a:off x="9058940" y="1423918"/>
              <a:ext cx="568453" cy="568453"/>
            </a:xfrm>
            <a:custGeom>
              <a:avLst/>
              <a:gdLst>
                <a:gd name="connsiteX0" fmla="*/ 0 w 568453"/>
                <a:gd name="connsiteY0" fmla="*/ 284227 h 568453"/>
                <a:gd name="connsiteX1" fmla="*/ 284227 w 568453"/>
                <a:gd name="connsiteY1" fmla="*/ 0 h 568453"/>
                <a:gd name="connsiteX2" fmla="*/ 568454 w 568453"/>
                <a:gd name="connsiteY2" fmla="*/ 284227 h 568453"/>
                <a:gd name="connsiteX3" fmla="*/ 284227 w 568453"/>
                <a:gd name="connsiteY3" fmla="*/ 568454 h 568453"/>
                <a:gd name="connsiteX4" fmla="*/ 0 w 568453"/>
                <a:gd name="connsiteY4" fmla="*/ 284227 h 56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453" h="568453" fill="none" extrusionOk="0">
                  <a:moveTo>
                    <a:pt x="0" y="284227"/>
                  </a:moveTo>
                  <a:cubicBezTo>
                    <a:pt x="-7394" y="124224"/>
                    <a:pt x="122038" y="9424"/>
                    <a:pt x="284227" y="0"/>
                  </a:cubicBezTo>
                  <a:cubicBezTo>
                    <a:pt x="450853" y="11083"/>
                    <a:pt x="575896" y="134861"/>
                    <a:pt x="568454" y="284227"/>
                  </a:cubicBezTo>
                  <a:cubicBezTo>
                    <a:pt x="544625" y="433899"/>
                    <a:pt x="453007" y="582088"/>
                    <a:pt x="284227" y="568454"/>
                  </a:cubicBezTo>
                  <a:cubicBezTo>
                    <a:pt x="122504" y="574874"/>
                    <a:pt x="-13192" y="429100"/>
                    <a:pt x="0" y="284227"/>
                  </a:cubicBezTo>
                  <a:close/>
                </a:path>
                <a:path w="568453" h="568453" stroke="0" extrusionOk="0">
                  <a:moveTo>
                    <a:pt x="0" y="284227"/>
                  </a:moveTo>
                  <a:cubicBezTo>
                    <a:pt x="13222" y="107793"/>
                    <a:pt x="146278" y="29820"/>
                    <a:pt x="284227" y="0"/>
                  </a:cubicBezTo>
                  <a:cubicBezTo>
                    <a:pt x="437392" y="-10603"/>
                    <a:pt x="583001" y="135954"/>
                    <a:pt x="568454" y="284227"/>
                  </a:cubicBezTo>
                  <a:cubicBezTo>
                    <a:pt x="565596" y="410018"/>
                    <a:pt x="409990" y="582512"/>
                    <a:pt x="284227" y="568454"/>
                  </a:cubicBezTo>
                  <a:cubicBezTo>
                    <a:pt x="119203" y="529834"/>
                    <a:pt x="14886" y="462667"/>
                    <a:pt x="0" y="284227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95C89D5-6BB7-4BEE-A51E-315E656D36A3}"/>
                </a:ext>
              </a:extLst>
            </p:cNvPr>
            <p:cNvSpPr/>
            <p:nvPr/>
          </p:nvSpPr>
          <p:spPr>
            <a:xfrm>
              <a:off x="10930751" y="4564926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17C49D4F-F3D3-4C94-8E5A-0E93BEC6942B}"/>
                </a:ext>
              </a:extLst>
            </p:cNvPr>
            <p:cNvSpPr/>
            <p:nvPr/>
          </p:nvSpPr>
          <p:spPr>
            <a:xfrm rot="17825019" flipH="1">
              <a:off x="9927094" y="459319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99F1BCE1-83BF-4F0D-ABEA-990436B559E6}"/>
                </a:ext>
              </a:extLst>
            </p:cNvPr>
            <p:cNvSpPr/>
            <p:nvPr/>
          </p:nvSpPr>
          <p:spPr>
            <a:xfrm rot="6415440">
              <a:off x="7429864" y="49659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F543A919-DECC-40ED-AC1D-42B076D7D9DC}"/>
                </a:ext>
              </a:extLst>
            </p:cNvPr>
            <p:cNvSpPr/>
            <p:nvPr/>
          </p:nvSpPr>
          <p:spPr>
            <a:xfrm rot="9142069">
              <a:off x="3161267" y="792167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663F3B1C-7089-436E-8552-76F027AA0E2D}"/>
                </a:ext>
              </a:extLst>
            </p:cNvPr>
            <p:cNvSpPr/>
            <p:nvPr/>
          </p:nvSpPr>
          <p:spPr>
            <a:xfrm rot="1074861">
              <a:off x="7830049" y="2350010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37743 w 1554480"/>
                <a:gd name="connsiteY1" fmla="*/ 0 h 1554480"/>
                <a:gd name="connsiteX2" fmla="*/ 1516737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37159" y="923103"/>
                    <a:pt x="156822" y="647224"/>
                    <a:pt x="37743" y="0"/>
                  </a:cubicBezTo>
                  <a:cubicBezTo>
                    <a:pt x="695123" y="-43259"/>
                    <a:pt x="809404" y="11969"/>
                    <a:pt x="1516737" y="0"/>
                  </a:cubicBezTo>
                  <a:cubicBezTo>
                    <a:pt x="1599027" y="632536"/>
                    <a:pt x="1497615" y="1058782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32131" y="1181175"/>
                    <a:pt x="102759" y="400364"/>
                    <a:pt x="37743" y="0"/>
                  </a:cubicBezTo>
                  <a:cubicBezTo>
                    <a:pt x="264946" y="-17669"/>
                    <a:pt x="801458" y="99939"/>
                    <a:pt x="1516737" y="0"/>
                  </a:cubicBezTo>
                  <a:cubicBezTo>
                    <a:pt x="1559100" y="622014"/>
                    <a:pt x="1418836" y="1102555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apezoid">
                      <a:avLst>
                        <a:gd name="adj" fmla="val 2428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36956D59-3CE5-4F37-8240-28BE1ADECA02}"/>
                </a:ext>
              </a:extLst>
            </p:cNvPr>
            <p:cNvSpPr/>
            <p:nvPr/>
          </p:nvSpPr>
          <p:spPr>
            <a:xfrm rot="20261023">
              <a:off x="10096343" y="2011124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A6F89D5-8D49-473D-BB31-36904B5896CF}"/>
                </a:ext>
              </a:extLst>
            </p:cNvPr>
            <p:cNvSpPr/>
            <p:nvPr/>
          </p:nvSpPr>
          <p:spPr>
            <a:xfrm>
              <a:off x="7866069" y="4675126"/>
              <a:ext cx="1187190" cy="1187190"/>
            </a:xfrm>
            <a:custGeom>
              <a:avLst/>
              <a:gdLst>
                <a:gd name="connsiteX0" fmla="*/ 0 w 1187190"/>
                <a:gd name="connsiteY0" fmla="*/ 593595 h 1187190"/>
                <a:gd name="connsiteX1" fmla="*/ 593595 w 1187190"/>
                <a:gd name="connsiteY1" fmla="*/ 0 h 1187190"/>
                <a:gd name="connsiteX2" fmla="*/ 1187190 w 1187190"/>
                <a:gd name="connsiteY2" fmla="*/ 593595 h 1187190"/>
                <a:gd name="connsiteX3" fmla="*/ 593595 w 1187190"/>
                <a:gd name="connsiteY3" fmla="*/ 1187190 h 1187190"/>
                <a:gd name="connsiteX4" fmla="*/ 0 w 1187190"/>
                <a:gd name="connsiteY4" fmla="*/ 593595 h 11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190" h="1187190" fill="none" extrusionOk="0">
                  <a:moveTo>
                    <a:pt x="0" y="593595"/>
                  </a:moveTo>
                  <a:cubicBezTo>
                    <a:pt x="-52421" y="244286"/>
                    <a:pt x="253446" y="22255"/>
                    <a:pt x="593595" y="0"/>
                  </a:cubicBezTo>
                  <a:cubicBezTo>
                    <a:pt x="957150" y="41019"/>
                    <a:pt x="1196144" y="274915"/>
                    <a:pt x="1187190" y="593595"/>
                  </a:cubicBezTo>
                  <a:cubicBezTo>
                    <a:pt x="1170618" y="916350"/>
                    <a:pt x="936010" y="1204030"/>
                    <a:pt x="593595" y="1187190"/>
                  </a:cubicBezTo>
                  <a:cubicBezTo>
                    <a:pt x="233114" y="1231331"/>
                    <a:pt x="-48321" y="877106"/>
                    <a:pt x="0" y="593595"/>
                  </a:cubicBezTo>
                  <a:close/>
                </a:path>
                <a:path w="1187190" h="1187190" stroke="0" extrusionOk="0">
                  <a:moveTo>
                    <a:pt x="0" y="593595"/>
                  </a:moveTo>
                  <a:cubicBezTo>
                    <a:pt x="51359" y="190170"/>
                    <a:pt x="311082" y="71036"/>
                    <a:pt x="593595" y="0"/>
                  </a:cubicBezTo>
                  <a:cubicBezTo>
                    <a:pt x="918309" y="-8681"/>
                    <a:pt x="1248574" y="302479"/>
                    <a:pt x="1187190" y="593595"/>
                  </a:cubicBezTo>
                  <a:cubicBezTo>
                    <a:pt x="1186090" y="909426"/>
                    <a:pt x="844286" y="1221936"/>
                    <a:pt x="593595" y="1187190"/>
                  </a:cubicBezTo>
                  <a:cubicBezTo>
                    <a:pt x="252617" y="1124122"/>
                    <a:pt x="18826" y="948576"/>
                    <a:pt x="0" y="593595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5D3ACDE-CC33-42E1-8287-A12215336D30}"/>
                </a:ext>
              </a:extLst>
            </p:cNvPr>
            <p:cNvSpPr/>
            <p:nvPr/>
          </p:nvSpPr>
          <p:spPr>
            <a:xfrm rot="20484939">
              <a:off x="3892749" y="456967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2D224FAD-CC76-4AB9-B32E-FB6F434F0FC3}"/>
                </a:ext>
              </a:extLst>
            </p:cNvPr>
            <p:cNvSpPr/>
            <p:nvPr/>
          </p:nvSpPr>
          <p:spPr>
            <a:xfrm rot="16489952">
              <a:off x="5727771" y="497702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1AC7C415-8CF6-47F3-812B-8132A658DE3F}"/>
                </a:ext>
              </a:extLst>
            </p:cNvPr>
            <p:cNvSpPr/>
            <p:nvPr/>
          </p:nvSpPr>
          <p:spPr>
            <a:xfrm rot="6329697">
              <a:off x="9530563" y="5093567"/>
              <a:ext cx="1540762" cy="1540762"/>
            </a:xfrm>
            <a:custGeom>
              <a:avLst/>
              <a:gdLst>
                <a:gd name="connsiteX0" fmla="*/ 0 w 1540762"/>
                <a:gd name="connsiteY0" fmla="*/ 1540762 h 1540762"/>
                <a:gd name="connsiteX1" fmla="*/ 770381 w 1540762"/>
                <a:gd name="connsiteY1" fmla="*/ 0 h 1540762"/>
                <a:gd name="connsiteX2" fmla="*/ 1540762 w 1540762"/>
                <a:gd name="connsiteY2" fmla="*/ 1540762 h 1540762"/>
                <a:gd name="connsiteX3" fmla="*/ 0 w 1540762"/>
                <a:gd name="connsiteY3" fmla="*/ 1540762 h 154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0762" h="1540762" fill="none" extrusionOk="0">
                  <a:moveTo>
                    <a:pt x="0" y="1540762"/>
                  </a:moveTo>
                  <a:cubicBezTo>
                    <a:pt x="267243" y="1351247"/>
                    <a:pt x="394441" y="543592"/>
                    <a:pt x="770381" y="0"/>
                  </a:cubicBezTo>
                  <a:cubicBezTo>
                    <a:pt x="1028954" y="504083"/>
                    <a:pt x="1420492" y="1274692"/>
                    <a:pt x="1540762" y="1540762"/>
                  </a:cubicBezTo>
                  <a:cubicBezTo>
                    <a:pt x="1014654" y="1432778"/>
                    <a:pt x="616425" y="1406468"/>
                    <a:pt x="0" y="1540762"/>
                  </a:cubicBezTo>
                  <a:close/>
                </a:path>
                <a:path w="1540762" h="1540762" stroke="0" extrusionOk="0">
                  <a:moveTo>
                    <a:pt x="0" y="1540762"/>
                  </a:moveTo>
                  <a:cubicBezTo>
                    <a:pt x="362724" y="1003643"/>
                    <a:pt x="583504" y="661549"/>
                    <a:pt x="770381" y="0"/>
                  </a:cubicBezTo>
                  <a:cubicBezTo>
                    <a:pt x="1078331" y="742154"/>
                    <a:pt x="1286160" y="988566"/>
                    <a:pt x="1540762" y="1540762"/>
                  </a:cubicBezTo>
                  <a:cubicBezTo>
                    <a:pt x="961809" y="1546326"/>
                    <a:pt x="450388" y="1417619"/>
                    <a:pt x="0" y="1540762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0665F5-239B-476D-B4FA-5A691B07866F}"/>
              </a:ext>
            </a:extLst>
          </p:cNvPr>
          <p:cNvSpPr/>
          <p:nvPr/>
        </p:nvSpPr>
        <p:spPr>
          <a:xfrm>
            <a:off x="1303690" y="2122315"/>
            <a:ext cx="9584530" cy="2651745"/>
          </a:xfrm>
          <a:prstGeom prst="rect">
            <a:avLst/>
          </a:prstGeom>
          <a:solidFill>
            <a:schemeClr val="bg1"/>
          </a:solidFill>
          <a:ln w="2540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EB686-CA87-4EED-A821-63176C2AFF1E}"/>
              </a:ext>
            </a:extLst>
          </p:cNvPr>
          <p:cNvSpPr txBox="1"/>
          <p:nvPr/>
        </p:nvSpPr>
        <p:spPr>
          <a:xfrm>
            <a:off x="3701627" y="2209798"/>
            <a:ext cx="47887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spc="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ToDo</a:t>
            </a:r>
            <a:r>
              <a:rPr lang="en-US" altLang="ko-KR" sz="5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Manager</a:t>
            </a:r>
            <a:endParaRPr lang="ko-KR" altLang="en-US" sz="5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280103-9C8D-4B0E-A7FF-AD7186FA997F}"/>
              </a:ext>
            </a:extLst>
          </p:cNvPr>
          <p:cNvSpPr txBox="1"/>
          <p:nvPr/>
        </p:nvSpPr>
        <p:spPr>
          <a:xfrm>
            <a:off x="4440167" y="3127508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자바프로그래밍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II</a:t>
            </a:r>
            <a:r>
              <a:rPr lang="en-US" altLang="ko-KR" dirty="0"/>
              <a:t> </a:t>
            </a:r>
            <a:r>
              <a:rPr lang="ko-KR" altLang="en-US" dirty="0"/>
              <a:t>팀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5A12F-3995-AE9E-6E6C-ED73460E7926}"/>
              </a:ext>
            </a:extLst>
          </p:cNvPr>
          <p:cNvSpPr txBox="1"/>
          <p:nvPr/>
        </p:nvSpPr>
        <p:spPr>
          <a:xfrm>
            <a:off x="5230018" y="3616652"/>
            <a:ext cx="1766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20192625 </a:t>
            </a:r>
            <a:r>
              <a:rPr lang="ko-KR" altLang="en-US" sz="1600" dirty="0"/>
              <a:t>문준호</a:t>
            </a:r>
            <a:endParaRPr lang="en-US" altLang="ko-KR" sz="1600" dirty="0"/>
          </a:p>
          <a:p>
            <a:pPr algn="ctr"/>
            <a:r>
              <a:rPr lang="en-US" altLang="ko-KR" sz="1600" dirty="0"/>
              <a:t>20192643 </a:t>
            </a:r>
            <a:r>
              <a:rPr lang="ko-KR" altLang="en-US" sz="1600" dirty="0"/>
              <a:t>이성현</a:t>
            </a:r>
            <a:endParaRPr lang="en-US" altLang="ko-KR" sz="1600" dirty="0"/>
          </a:p>
          <a:p>
            <a:pPr algn="ctr"/>
            <a:r>
              <a:rPr lang="en-US" altLang="ko-KR" sz="1600" dirty="0"/>
              <a:t>20192665 </a:t>
            </a:r>
            <a:r>
              <a:rPr lang="ko-KR" altLang="en-US" sz="1600" dirty="0"/>
              <a:t>최경영</a:t>
            </a:r>
          </a:p>
        </p:txBody>
      </p:sp>
    </p:spTree>
    <p:extLst>
      <p:ext uri="{BB962C8B-B14F-4D97-AF65-F5344CB8AC3E}">
        <p14:creationId xmlns:p14="http://schemas.microsoft.com/office/powerpoint/2010/main" val="34184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rgbClr val="40474D"/>
                </a:solidFill>
              </a:rPr>
              <a:t>할일</a:t>
            </a:r>
            <a:r>
              <a:rPr lang="ko-KR" altLang="en-US" sz="4000" spc="-300" dirty="0">
                <a:solidFill>
                  <a:srgbClr val="40474D"/>
                </a:solidFill>
              </a:rPr>
              <a:t> 목록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D7CE04E-3CE4-F4D4-37C6-8AD5490A3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5" y="2359891"/>
            <a:ext cx="5594428" cy="299741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0F927E66-A29C-C99C-CD74-926D992D2008}"/>
              </a:ext>
            </a:extLst>
          </p:cNvPr>
          <p:cNvSpPr/>
          <p:nvPr/>
        </p:nvSpPr>
        <p:spPr>
          <a:xfrm>
            <a:off x="5668839" y="2854037"/>
            <a:ext cx="776194" cy="21679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96A4C6D-105D-479F-CAE5-2A1A9507122A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031345" y="1662546"/>
            <a:ext cx="25591" cy="119149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AEEC49-3987-0E9D-DE8D-6FB7EB9C7FD9}"/>
              </a:ext>
            </a:extLst>
          </p:cNvPr>
          <p:cNvSpPr txBox="1"/>
          <p:nvPr/>
        </p:nvSpPr>
        <p:spPr>
          <a:xfrm>
            <a:off x="5288792" y="1405307"/>
            <a:ext cx="148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등록된 목록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EF251C8-C446-3CC3-608D-720DBD08F9BD}"/>
              </a:ext>
            </a:extLst>
          </p:cNvPr>
          <p:cNvSpPr/>
          <p:nvPr/>
        </p:nvSpPr>
        <p:spPr>
          <a:xfrm>
            <a:off x="6844852" y="3064162"/>
            <a:ext cx="1982496" cy="15888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8B2F19-CE67-49C4-1217-781FA350D530}"/>
              </a:ext>
            </a:extLst>
          </p:cNvPr>
          <p:cNvSpPr txBox="1"/>
          <p:nvPr/>
        </p:nvSpPr>
        <p:spPr>
          <a:xfrm>
            <a:off x="7006412" y="3673931"/>
            <a:ext cx="165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클릭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C7F002E-A12B-A9F8-92AE-E52004FB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08" y="2124695"/>
            <a:ext cx="1368145" cy="3429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A47AB0-453A-1544-E11C-116ED522E3B5}"/>
              </a:ext>
            </a:extLst>
          </p:cNvPr>
          <p:cNvSpPr txBox="1"/>
          <p:nvPr/>
        </p:nvSpPr>
        <p:spPr>
          <a:xfrm>
            <a:off x="9828121" y="5802913"/>
            <a:ext cx="165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할일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95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>
                <a:solidFill>
                  <a:srgbClr val="40474D"/>
                </a:solidFill>
              </a:rPr>
              <a:t>할일</a:t>
            </a:r>
            <a:r>
              <a:rPr lang="ko-KR" altLang="en-US" sz="4000" spc="-300" dirty="0">
                <a:solidFill>
                  <a:srgbClr val="40474D"/>
                </a:solidFill>
              </a:rPr>
              <a:t> 목록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7A2E806-5386-D4D1-A9E6-E22596FB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12" y="1780667"/>
            <a:ext cx="1474243" cy="441660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4312510-8488-454A-A535-13A0574DBB2E}"/>
              </a:ext>
            </a:extLst>
          </p:cNvPr>
          <p:cNvSpPr/>
          <p:nvPr/>
        </p:nvSpPr>
        <p:spPr>
          <a:xfrm>
            <a:off x="316318" y="3203002"/>
            <a:ext cx="1626894" cy="1450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B6D00-889C-6432-EEE6-3895DC86D0F7}"/>
              </a:ext>
            </a:extLst>
          </p:cNvPr>
          <p:cNvSpPr txBox="1"/>
          <p:nvPr/>
        </p:nvSpPr>
        <p:spPr>
          <a:xfrm>
            <a:off x="477877" y="3703787"/>
            <a:ext cx="136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 클릭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2B12526-E07E-BCA1-4B95-45EF5C4E1F7F}"/>
              </a:ext>
            </a:extLst>
          </p:cNvPr>
          <p:cNvSpPr/>
          <p:nvPr/>
        </p:nvSpPr>
        <p:spPr>
          <a:xfrm>
            <a:off x="3577337" y="3200059"/>
            <a:ext cx="1626894" cy="14500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18BC1-F182-F649-266C-5E3F4DB3E506}"/>
              </a:ext>
            </a:extLst>
          </p:cNvPr>
          <p:cNvSpPr txBox="1"/>
          <p:nvPr/>
        </p:nvSpPr>
        <p:spPr>
          <a:xfrm>
            <a:off x="3680939" y="3703787"/>
            <a:ext cx="136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완료 클릭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9B8E56B-423B-6836-454F-10E94322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54" y="1901037"/>
            <a:ext cx="1489721" cy="44166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5AE3AD-BA9E-CC0C-F19E-E6C8F293D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242" y="2752209"/>
            <a:ext cx="4640607" cy="24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5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2D8045-F742-4485-A244-52AA58D65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0E612D-3EE5-4F2B-BF88-06C800CBD04D}"/>
              </a:ext>
            </a:extLst>
          </p:cNvPr>
          <p:cNvSpPr/>
          <p:nvPr/>
        </p:nvSpPr>
        <p:spPr>
          <a:xfrm>
            <a:off x="446568" y="4205177"/>
            <a:ext cx="5224701" cy="1637413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04EB6D-EC1D-4286-943F-6A55F26F4394}"/>
              </a:ext>
            </a:extLst>
          </p:cNvPr>
          <p:cNvSpPr txBox="1"/>
          <p:nvPr/>
        </p:nvSpPr>
        <p:spPr>
          <a:xfrm>
            <a:off x="823756" y="4685329"/>
            <a:ext cx="3243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40474D"/>
                </a:solidFill>
              </a:rPr>
              <a:t>프로젝트 규모</a:t>
            </a:r>
          </a:p>
        </p:txBody>
      </p:sp>
    </p:spTree>
    <p:extLst>
      <p:ext uri="{BB962C8B-B14F-4D97-AF65-F5344CB8AC3E}">
        <p14:creationId xmlns:p14="http://schemas.microsoft.com/office/powerpoint/2010/main" val="348723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3134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프로젝트 규모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8A497F-3AC5-47CE-9E11-9A53841EA100}"/>
              </a:ext>
            </a:extLst>
          </p:cNvPr>
          <p:cNvSpPr/>
          <p:nvPr/>
        </p:nvSpPr>
        <p:spPr>
          <a:xfrm>
            <a:off x="867488" y="1730442"/>
            <a:ext cx="1754909" cy="4384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F1DCFD-386A-4553-9AEF-7B29BDEEED12}"/>
              </a:ext>
            </a:extLst>
          </p:cNvPr>
          <p:cNvSpPr/>
          <p:nvPr/>
        </p:nvSpPr>
        <p:spPr>
          <a:xfrm>
            <a:off x="850605" y="1730442"/>
            <a:ext cx="1754909" cy="65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AC0052-7DC5-4703-9DB8-B44736111BDD}"/>
              </a:ext>
            </a:extLst>
          </p:cNvPr>
          <p:cNvSpPr/>
          <p:nvPr/>
        </p:nvSpPr>
        <p:spPr>
          <a:xfrm>
            <a:off x="3470620" y="1776621"/>
            <a:ext cx="2041451" cy="2319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867E26-312B-4374-9395-8922F14A6002}"/>
              </a:ext>
            </a:extLst>
          </p:cNvPr>
          <p:cNvSpPr txBox="1"/>
          <p:nvPr/>
        </p:nvSpPr>
        <p:spPr>
          <a:xfrm>
            <a:off x="1070592" y="1886055"/>
            <a:ext cx="134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Package </a:t>
            </a:r>
            <a:r>
              <a:rPr lang="ko-KR" altLang="en-US" dirty="0">
                <a:solidFill>
                  <a:schemeClr val="bg1"/>
                </a:solidFill>
              </a:rPr>
              <a:t>수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455A86-7040-400C-B9B0-76572B5E4195}"/>
              </a:ext>
            </a:extLst>
          </p:cNvPr>
          <p:cNvSpPr/>
          <p:nvPr/>
        </p:nvSpPr>
        <p:spPr>
          <a:xfrm>
            <a:off x="3470619" y="1776621"/>
            <a:ext cx="2041451" cy="65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C5A5FD-32F9-497A-BCB8-0BB729219907}"/>
              </a:ext>
            </a:extLst>
          </p:cNvPr>
          <p:cNvSpPr txBox="1"/>
          <p:nvPr/>
        </p:nvSpPr>
        <p:spPr>
          <a:xfrm>
            <a:off x="3706419" y="1932234"/>
            <a:ext cx="15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Group </a:t>
            </a:r>
            <a:r>
              <a:rPr lang="ko-KR" altLang="en-US" dirty="0">
                <a:solidFill>
                  <a:schemeClr val="bg1"/>
                </a:solidFill>
              </a:rPr>
              <a:t>클래스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39BBC2-88DB-425C-8CEC-E85DE68C43AA}"/>
              </a:ext>
            </a:extLst>
          </p:cNvPr>
          <p:cNvSpPr txBox="1"/>
          <p:nvPr/>
        </p:nvSpPr>
        <p:spPr>
          <a:xfrm>
            <a:off x="1359738" y="2633053"/>
            <a:ext cx="1682895" cy="183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Group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Login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Main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Sign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dirty="0" err="1">
                <a:latin typeface="+mn-ea"/>
              </a:rPr>
              <a:t>Todo</a:t>
            </a:r>
            <a:endParaRPr lang="en-US" altLang="ko-KR" sz="160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F3F1B-95DA-7CA7-1E8E-07F668E94E70}"/>
              </a:ext>
            </a:extLst>
          </p:cNvPr>
          <p:cNvSpPr txBox="1"/>
          <p:nvPr/>
        </p:nvSpPr>
        <p:spPr>
          <a:xfrm>
            <a:off x="1126008" y="5080233"/>
            <a:ext cx="134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총합 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C65F8E-019B-F841-ABEA-2045F64F4412}"/>
              </a:ext>
            </a:extLst>
          </p:cNvPr>
          <p:cNvSpPr txBox="1"/>
          <p:nvPr/>
        </p:nvSpPr>
        <p:spPr>
          <a:xfrm>
            <a:off x="3602188" y="2526463"/>
            <a:ext cx="1754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Group_Info</a:t>
            </a:r>
            <a:endParaRPr lang="en-US" altLang="ko-KR" dirty="0"/>
          </a:p>
          <a:p>
            <a:r>
              <a:rPr lang="en-US" altLang="ko-KR" dirty="0" err="1"/>
              <a:t>Group_Login</a:t>
            </a:r>
            <a:endParaRPr lang="en-US" altLang="ko-KR" dirty="0"/>
          </a:p>
          <a:p>
            <a:r>
              <a:rPr lang="en-US" altLang="ko-KR" dirty="0" err="1"/>
              <a:t>Group_Make</a:t>
            </a:r>
            <a:endParaRPr lang="en-US" altLang="ko-KR" dirty="0"/>
          </a:p>
          <a:p>
            <a:r>
              <a:rPr lang="en-US" altLang="ko-KR" dirty="0" err="1"/>
              <a:t>Group_Manage</a:t>
            </a:r>
            <a:endParaRPr lang="en-US" altLang="ko-KR" dirty="0"/>
          </a:p>
          <a:p>
            <a:r>
              <a:rPr lang="en-US" altLang="ko-KR" dirty="0" err="1"/>
              <a:t>Group_Update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4B54F6-4EE1-E3C0-7590-C81E94A0A1E6}"/>
              </a:ext>
            </a:extLst>
          </p:cNvPr>
          <p:cNvSpPr/>
          <p:nvPr/>
        </p:nvSpPr>
        <p:spPr>
          <a:xfrm>
            <a:off x="6190729" y="1776621"/>
            <a:ext cx="2041451" cy="2019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CA3558-AFEA-4722-9017-06FDD5B46DB6}"/>
              </a:ext>
            </a:extLst>
          </p:cNvPr>
          <p:cNvSpPr/>
          <p:nvPr/>
        </p:nvSpPr>
        <p:spPr>
          <a:xfrm>
            <a:off x="6190728" y="1776621"/>
            <a:ext cx="2041451" cy="65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56B851-5566-53AE-BAFD-87B48F62E518}"/>
              </a:ext>
            </a:extLst>
          </p:cNvPr>
          <p:cNvSpPr txBox="1"/>
          <p:nvPr/>
        </p:nvSpPr>
        <p:spPr>
          <a:xfrm>
            <a:off x="6426528" y="1932234"/>
            <a:ext cx="15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Todo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클래스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12AD1-77CF-6F30-8ED1-73AA24D93CA4}"/>
              </a:ext>
            </a:extLst>
          </p:cNvPr>
          <p:cNvSpPr txBox="1"/>
          <p:nvPr/>
        </p:nvSpPr>
        <p:spPr>
          <a:xfrm>
            <a:off x="6322297" y="2526463"/>
            <a:ext cx="1754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Todo_Change</a:t>
            </a:r>
            <a:endParaRPr lang="en-US" altLang="ko-KR" dirty="0"/>
          </a:p>
          <a:p>
            <a:r>
              <a:rPr lang="en-US" altLang="ko-KR" dirty="0" err="1"/>
              <a:t>Todo_Default</a:t>
            </a:r>
            <a:endParaRPr lang="en-US" altLang="ko-KR" dirty="0"/>
          </a:p>
          <a:p>
            <a:r>
              <a:rPr lang="en-US" altLang="ko-KR" dirty="0" err="1"/>
              <a:t>Todo_Get</a:t>
            </a:r>
            <a:endParaRPr lang="en-US" altLang="ko-KR" dirty="0"/>
          </a:p>
          <a:p>
            <a:r>
              <a:rPr lang="en-US" altLang="ko-KR" dirty="0" err="1"/>
              <a:t>Todo_Set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BCD4E6-C7CD-27BC-5DB7-6D3F2F09F4E5}"/>
              </a:ext>
            </a:extLst>
          </p:cNvPr>
          <p:cNvSpPr/>
          <p:nvPr/>
        </p:nvSpPr>
        <p:spPr>
          <a:xfrm>
            <a:off x="6190728" y="3887429"/>
            <a:ext cx="2041451" cy="2097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5B7B20-74A1-E53B-5007-70919BACC391}"/>
              </a:ext>
            </a:extLst>
          </p:cNvPr>
          <p:cNvSpPr/>
          <p:nvPr/>
        </p:nvSpPr>
        <p:spPr>
          <a:xfrm>
            <a:off x="6190727" y="3887429"/>
            <a:ext cx="2041451" cy="5955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C4CAE-5AE7-2D7B-C72C-25FCE046D033}"/>
              </a:ext>
            </a:extLst>
          </p:cNvPr>
          <p:cNvSpPr txBox="1"/>
          <p:nvPr/>
        </p:nvSpPr>
        <p:spPr>
          <a:xfrm>
            <a:off x="6426527" y="4043042"/>
            <a:ext cx="15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Sign </a:t>
            </a:r>
            <a:r>
              <a:rPr lang="ko-KR" altLang="en-US" dirty="0">
                <a:solidFill>
                  <a:schemeClr val="bg1"/>
                </a:solidFill>
              </a:rPr>
              <a:t>클래스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B4FDED-E410-23E8-A327-303BD5B04A94}"/>
              </a:ext>
            </a:extLst>
          </p:cNvPr>
          <p:cNvSpPr txBox="1"/>
          <p:nvPr/>
        </p:nvSpPr>
        <p:spPr>
          <a:xfrm>
            <a:off x="6360293" y="4734935"/>
            <a:ext cx="175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Set_Sign</a:t>
            </a:r>
            <a:endParaRPr lang="en-US" altLang="ko-KR" dirty="0"/>
          </a:p>
          <a:p>
            <a:r>
              <a:rPr lang="en-US" altLang="ko-KR" dirty="0" err="1"/>
              <a:t>Sign_id</a:t>
            </a:r>
            <a:endParaRPr lang="en-US" altLang="ko-KR" dirty="0"/>
          </a:p>
          <a:p>
            <a:r>
              <a:rPr lang="en-US" altLang="ko-KR" dirty="0" err="1"/>
              <a:t>Sign_Search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C2E150-90F4-FD98-AE67-F6B556DDAD43}"/>
              </a:ext>
            </a:extLst>
          </p:cNvPr>
          <p:cNvSpPr/>
          <p:nvPr/>
        </p:nvSpPr>
        <p:spPr>
          <a:xfrm>
            <a:off x="3470620" y="4271485"/>
            <a:ext cx="2041451" cy="1713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B21F6F-1D7B-AAFA-0EF1-AC2AC58E29B7}"/>
              </a:ext>
            </a:extLst>
          </p:cNvPr>
          <p:cNvSpPr/>
          <p:nvPr/>
        </p:nvSpPr>
        <p:spPr>
          <a:xfrm>
            <a:off x="3470619" y="4271485"/>
            <a:ext cx="2041451" cy="65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B0CBEC-B0D8-33AF-DC2A-C0480364BB9F}"/>
              </a:ext>
            </a:extLst>
          </p:cNvPr>
          <p:cNvSpPr txBox="1"/>
          <p:nvPr/>
        </p:nvSpPr>
        <p:spPr>
          <a:xfrm>
            <a:off x="3706419" y="4427098"/>
            <a:ext cx="15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Login </a:t>
            </a:r>
            <a:r>
              <a:rPr lang="ko-KR" altLang="en-US" dirty="0">
                <a:solidFill>
                  <a:schemeClr val="bg1"/>
                </a:solidFill>
              </a:rPr>
              <a:t>클래스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71D4D2-3AAC-4065-539E-6CAAB558DBC6}"/>
              </a:ext>
            </a:extLst>
          </p:cNvPr>
          <p:cNvSpPr txBox="1"/>
          <p:nvPr/>
        </p:nvSpPr>
        <p:spPr>
          <a:xfrm>
            <a:off x="3602188" y="5021327"/>
            <a:ext cx="175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Login_Fail</a:t>
            </a:r>
            <a:endParaRPr lang="en-US" altLang="ko-KR" dirty="0"/>
          </a:p>
          <a:p>
            <a:r>
              <a:rPr lang="en-US" altLang="ko-KR" dirty="0" err="1"/>
              <a:t>Login_success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A5C860C-CCAE-DCCF-7605-D1EFA841557E}"/>
              </a:ext>
            </a:extLst>
          </p:cNvPr>
          <p:cNvSpPr/>
          <p:nvPr/>
        </p:nvSpPr>
        <p:spPr>
          <a:xfrm>
            <a:off x="8790812" y="1776621"/>
            <a:ext cx="2041451" cy="1723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0209BF-FFA9-A6C6-1163-4F4E2B515C03}"/>
              </a:ext>
            </a:extLst>
          </p:cNvPr>
          <p:cNvSpPr/>
          <p:nvPr/>
        </p:nvSpPr>
        <p:spPr>
          <a:xfrm>
            <a:off x="8790811" y="1776621"/>
            <a:ext cx="2041451" cy="65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BDD3FB-23E4-66A3-DD42-F305CB37A649}"/>
              </a:ext>
            </a:extLst>
          </p:cNvPr>
          <p:cNvSpPr txBox="1"/>
          <p:nvPr/>
        </p:nvSpPr>
        <p:spPr>
          <a:xfrm>
            <a:off x="9026611" y="1932234"/>
            <a:ext cx="15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 </a:t>
            </a:r>
            <a:r>
              <a:rPr lang="ko-KR" altLang="en-US" dirty="0">
                <a:solidFill>
                  <a:schemeClr val="bg1"/>
                </a:solidFill>
              </a:rPr>
              <a:t>클래스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9E90F9-1E7D-0C42-E2B8-77108519775F}"/>
              </a:ext>
            </a:extLst>
          </p:cNvPr>
          <p:cNvSpPr txBox="1"/>
          <p:nvPr/>
        </p:nvSpPr>
        <p:spPr>
          <a:xfrm>
            <a:off x="9026611" y="2517950"/>
            <a:ext cx="175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CalendarSwing</a:t>
            </a:r>
            <a:endParaRPr lang="en-US" altLang="ko-KR" dirty="0"/>
          </a:p>
          <a:p>
            <a:r>
              <a:rPr lang="en-US" altLang="ko-KR" dirty="0" err="1"/>
              <a:t>curTimeThread</a:t>
            </a:r>
            <a:endParaRPr lang="en-US" altLang="ko-KR" dirty="0"/>
          </a:p>
          <a:p>
            <a:r>
              <a:rPr lang="en-US" altLang="ko-KR" dirty="0" err="1"/>
              <a:t>MemberBean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A71B8F-C50E-78A2-28C3-B76D8DB9E891}"/>
              </a:ext>
            </a:extLst>
          </p:cNvPr>
          <p:cNvSpPr/>
          <p:nvPr/>
        </p:nvSpPr>
        <p:spPr>
          <a:xfrm>
            <a:off x="8772428" y="3983021"/>
            <a:ext cx="2041451" cy="65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96DB27-9D0C-34DC-1A6F-B09054F21AD5}"/>
              </a:ext>
            </a:extLst>
          </p:cNvPr>
          <p:cNvSpPr txBox="1"/>
          <p:nvPr/>
        </p:nvSpPr>
        <p:spPr>
          <a:xfrm>
            <a:off x="8804786" y="4127633"/>
            <a:ext cx="200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클래스 수 </a:t>
            </a:r>
            <a:r>
              <a:rPr lang="en-US" altLang="ko-KR" dirty="0">
                <a:solidFill>
                  <a:schemeClr val="bg1"/>
                </a:solidFill>
              </a:rPr>
              <a:t>: 17</a:t>
            </a:r>
            <a:r>
              <a:rPr lang="ko-KR" altLang="en-US" dirty="0">
                <a:solidFill>
                  <a:schemeClr val="bg1"/>
                </a:solidFill>
              </a:rPr>
              <a:t>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AFC1FE4-C89C-102D-96C4-C2F9CF6019A4}"/>
              </a:ext>
            </a:extLst>
          </p:cNvPr>
          <p:cNvSpPr/>
          <p:nvPr/>
        </p:nvSpPr>
        <p:spPr>
          <a:xfrm>
            <a:off x="8790811" y="5090144"/>
            <a:ext cx="2041451" cy="6585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56A719-4647-05DD-4F47-C720489CEADE}"/>
              </a:ext>
            </a:extLst>
          </p:cNvPr>
          <p:cNvSpPr txBox="1"/>
          <p:nvPr/>
        </p:nvSpPr>
        <p:spPr>
          <a:xfrm>
            <a:off x="8836720" y="5234755"/>
            <a:ext cx="191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라인 수 </a:t>
            </a:r>
            <a:r>
              <a:rPr lang="en-US" altLang="ko-KR" dirty="0">
                <a:solidFill>
                  <a:schemeClr val="bg1"/>
                </a:solidFill>
              </a:rPr>
              <a:t>: 2020</a:t>
            </a:r>
            <a:r>
              <a:rPr lang="ko-KR" altLang="en-US" dirty="0">
                <a:solidFill>
                  <a:schemeClr val="bg1"/>
                </a:solidFill>
              </a:rPr>
              <a:t>줄</a:t>
            </a:r>
          </a:p>
        </p:txBody>
      </p:sp>
    </p:spTree>
    <p:extLst>
      <p:ext uri="{BB962C8B-B14F-4D97-AF65-F5344CB8AC3E}">
        <p14:creationId xmlns:p14="http://schemas.microsoft.com/office/powerpoint/2010/main" val="271192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클래스 별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3" name="Google Shape;1571;p34">
            <a:extLst>
              <a:ext uri="{FF2B5EF4-FFF2-40B4-BE49-F238E27FC236}">
                <a16:creationId xmlns:a16="http://schemas.microsoft.com/office/drawing/2014/main" id="{EF502942-D0B9-0F4B-D5B9-690935D2127B}"/>
              </a:ext>
            </a:extLst>
          </p:cNvPr>
          <p:cNvGrpSpPr/>
          <p:nvPr/>
        </p:nvGrpSpPr>
        <p:grpSpPr>
          <a:xfrm>
            <a:off x="6639557" y="1447042"/>
            <a:ext cx="5333367" cy="1794024"/>
            <a:chOff x="4979667" y="1085282"/>
            <a:chExt cx="4000025" cy="1345518"/>
          </a:xfrm>
        </p:grpSpPr>
        <p:sp>
          <p:nvSpPr>
            <p:cNvPr id="374" name="Google Shape;1572;p34">
              <a:extLst>
                <a:ext uri="{FF2B5EF4-FFF2-40B4-BE49-F238E27FC236}">
                  <a16:creationId xmlns:a16="http://schemas.microsoft.com/office/drawing/2014/main" id="{37155990-E69A-9461-9BEA-AEDABD153B23}"/>
                </a:ext>
              </a:extLst>
            </p:cNvPr>
            <p:cNvSpPr/>
            <p:nvPr/>
          </p:nvSpPr>
          <p:spPr>
            <a:xfrm>
              <a:off x="4979667" y="1459025"/>
              <a:ext cx="823758" cy="971775"/>
            </a:xfrm>
            <a:custGeom>
              <a:avLst/>
              <a:gdLst/>
              <a:ahLst/>
              <a:cxnLst/>
              <a:rect l="l" t="t" r="r" b="b"/>
              <a:pathLst>
                <a:path w="30219" h="33124" fill="none" extrusionOk="0">
                  <a:moveTo>
                    <a:pt x="30218" y="1"/>
                  </a:moveTo>
                  <a:lnTo>
                    <a:pt x="15276" y="1"/>
                  </a:lnTo>
                  <a:cubicBezTo>
                    <a:pt x="12645" y="1"/>
                    <a:pt x="12109" y="2953"/>
                    <a:pt x="12109" y="2953"/>
                  </a:cubicBezTo>
                  <a:lnTo>
                    <a:pt x="12109" y="22551"/>
                  </a:lnTo>
                  <a:lnTo>
                    <a:pt x="0" y="22551"/>
                  </a:lnTo>
                  <a:lnTo>
                    <a:pt x="0" y="33124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" name="Google Shape;1573;p34">
              <a:extLst>
                <a:ext uri="{FF2B5EF4-FFF2-40B4-BE49-F238E27FC236}">
                  <a16:creationId xmlns:a16="http://schemas.microsoft.com/office/drawing/2014/main" id="{15BF6649-6751-73DB-FEBA-51BC2B453211}"/>
                </a:ext>
              </a:extLst>
            </p:cNvPr>
            <p:cNvSpPr/>
            <p:nvPr/>
          </p:nvSpPr>
          <p:spPr>
            <a:xfrm>
              <a:off x="5633125" y="1459025"/>
              <a:ext cx="1573450" cy="25"/>
            </a:xfrm>
            <a:custGeom>
              <a:avLst/>
              <a:gdLst/>
              <a:ahLst/>
              <a:cxnLst/>
              <a:rect l="l" t="t" r="r" b="b"/>
              <a:pathLst>
                <a:path w="62938" h="1" fill="none" extrusionOk="0">
                  <a:moveTo>
                    <a:pt x="1" y="1"/>
                  </a:moveTo>
                  <a:lnTo>
                    <a:pt x="62937" y="1"/>
                  </a:lnTo>
                </a:path>
              </a:pathLst>
            </a:custGeom>
            <a:noFill/>
            <a:ln w="24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" name="Google Shape;1574;p34">
              <a:extLst>
                <a:ext uri="{FF2B5EF4-FFF2-40B4-BE49-F238E27FC236}">
                  <a16:creationId xmlns:a16="http://schemas.microsoft.com/office/drawing/2014/main" id="{2A59A10B-A92B-7B80-8F6B-9AEBB53EE54A}"/>
                </a:ext>
              </a:extLst>
            </p:cNvPr>
            <p:cNvSpPr/>
            <p:nvPr/>
          </p:nvSpPr>
          <p:spPr>
            <a:xfrm>
              <a:off x="7206550" y="14057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0"/>
                  </a:moveTo>
                  <a:cubicBezTo>
                    <a:pt x="1024" y="0"/>
                    <a:pt x="0" y="1024"/>
                    <a:pt x="0" y="2274"/>
                  </a:cubicBezTo>
                  <a:cubicBezTo>
                    <a:pt x="0" y="3536"/>
                    <a:pt x="1024" y="4560"/>
                    <a:pt x="2286" y="4560"/>
                  </a:cubicBezTo>
                  <a:cubicBezTo>
                    <a:pt x="3548" y="4560"/>
                    <a:pt x="4560" y="3536"/>
                    <a:pt x="4560" y="2274"/>
                  </a:cubicBezTo>
                  <a:cubicBezTo>
                    <a:pt x="4560" y="1024"/>
                    <a:pt x="3548" y="0"/>
                    <a:pt x="228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" name="Google Shape;1575;p34">
              <a:extLst>
                <a:ext uri="{FF2B5EF4-FFF2-40B4-BE49-F238E27FC236}">
                  <a16:creationId xmlns:a16="http://schemas.microsoft.com/office/drawing/2014/main" id="{7495877A-3A81-F055-2F43-84B39BF4CA9F}"/>
                </a:ext>
              </a:extLst>
            </p:cNvPr>
            <p:cNvSpPr/>
            <p:nvPr/>
          </p:nvSpPr>
          <p:spPr>
            <a:xfrm>
              <a:off x="5670350" y="1234900"/>
              <a:ext cx="791175" cy="457225"/>
            </a:xfrm>
            <a:custGeom>
              <a:avLst/>
              <a:gdLst/>
              <a:ahLst/>
              <a:cxnLst/>
              <a:rect l="l" t="t" r="r" b="b"/>
              <a:pathLst>
                <a:path w="31647" h="18289" extrusionOk="0">
                  <a:moveTo>
                    <a:pt x="4227" y="0"/>
                  </a:moveTo>
                  <a:cubicBezTo>
                    <a:pt x="1893" y="0"/>
                    <a:pt x="0" y="2286"/>
                    <a:pt x="0" y="5108"/>
                  </a:cubicBezTo>
                  <a:lnTo>
                    <a:pt x="0" y="13180"/>
                  </a:lnTo>
                  <a:cubicBezTo>
                    <a:pt x="0" y="16002"/>
                    <a:pt x="1893" y="18288"/>
                    <a:pt x="4227" y="18288"/>
                  </a:cubicBezTo>
                  <a:lnTo>
                    <a:pt x="27432" y="18288"/>
                  </a:lnTo>
                  <a:cubicBezTo>
                    <a:pt x="29754" y="18288"/>
                    <a:pt x="31647" y="16002"/>
                    <a:pt x="31647" y="13180"/>
                  </a:cubicBezTo>
                  <a:lnTo>
                    <a:pt x="31647" y="5108"/>
                  </a:lnTo>
                  <a:cubicBezTo>
                    <a:pt x="31647" y="2286"/>
                    <a:pt x="29754" y="0"/>
                    <a:pt x="27432" y="0"/>
                  </a:cubicBezTo>
                  <a:close/>
                </a:path>
              </a:pathLst>
            </a:custGeom>
            <a:solidFill>
              <a:srgbClr val="5EB2FC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sz="2533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</a:t>
              </a:r>
              <a:endParaRPr sz="2533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8" name="Google Shape;1576;p34">
              <a:extLst>
                <a:ext uri="{FF2B5EF4-FFF2-40B4-BE49-F238E27FC236}">
                  <a16:creationId xmlns:a16="http://schemas.microsoft.com/office/drawing/2014/main" id="{3FF93D9A-7C89-EF54-7665-9423636E99EE}"/>
                </a:ext>
              </a:extLst>
            </p:cNvPr>
            <p:cNvSpPr txBox="1"/>
            <p:nvPr/>
          </p:nvSpPr>
          <p:spPr>
            <a:xfrm>
              <a:off x="7320574" y="1085282"/>
              <a:ext cx="1659118" cy="715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ko-KR" altLang="en-US" sz="2000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그룹정보를 보여주는 </a:t>
              </a:r>
              <a:r>
                <a:rPr lang="en-US" altLang="ko-KR" sz="2000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</a:t>
              </a:r>
              <a:endParaRPr sz="2000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9" name="Google Shape;1577;p34">
            <a:extLst>
              <a:ext uri="{FF2B5EF4-FFF2-40B4-BE49-F238E27FC236}">
                <a16:creationId xmlns:a16="http://schemas.microsoft.com/office/drawing/2014/main" id="{B05B0D91-3644-1A3C-BE65-564F0E05DFEA}"/>
              </a:ext>
            </a:extLst>
          </p:cNvPr>
          <p:cNvGrpSpPr/>
          <p:nvPr/>
        </p:nvGrpSpPr>
        <p:grpSpPr>
          <a:xfrm>
            <a:off x="6636789" y="3932081"/>
            <a:ext cx="5518468" cy="1766154"/>
            <a:chOff x="4977592" y="2949060"/>
            <a:chExt cx="4138851" cy="1324615"/>
          </a:xfrm>
        </p:grpSpPr>
        <p:sp>
          <p:nvSpPr>
            <p:cNvPr id="380" name="Google Shape;1578;p34">
              <a:extLst>
                <a:ext uri="{FF2B5EF4-FFF2-40B4-BE49-F238E27FC236}">
                  <a16:creationId xmlns:a16="http://schemas.microsoft.com/office/drawing/2014/main" id="{AF340D6A-5D4D-81A0-8B35-97E9DD17CD2B}"/>
                </a:ext>
              </a:extLst>
            </p:cNvPr>
            <p:cNvSpPr/>
            <p:nvPr/>
          </p:nvSpPr>
          <p:spPr>
            <a:xfrm>
              <a:off x="4977592" y="2949060"/>
              <a:ext cx="800834" cy="1100490"/>
            </a:xfrm>
            <a:custGeom>
              <a:avLst/>
              <a:gdLst/>
              <a:ahLst/>
              <a:cxnLst/>
              <a:rect l="l" t="t" r="r" b="b"/>
              <a:pathLst>
                <a:path w="30231" h="31612" fill="none" extrusionOk="0">
                  <a:moveTo>
                    <a:pt x="30230" y="31611"/>
                  </a:moveTo>
                  <a:lnTo>
                    <a:pt x="15288" y="31611"/>
                  </a:lnTo>
                  <a:cubicBezTo>
                    <a:pt x="12645" y="31611"/>
                    <a:pt x="12121" y="28659"/>
                    <a:pt x="12121" y="28659"/>
                  </a:cubicBezTo>
                  <a:lnTo>
                    <a:pt x="12121" y="9061"/>
                  </a:lnTo>
                  <a:lnTo>
                    <a:pt x="0" y="9061"/>
                  </a:lnTo>
                  <a:lnTo>
                    <a:pt x="0" y="0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1579;p34">
              <a:extLst>
                <a:ext uri="{FF2B5EF4-FFF2-40B4-BE49-F238E27FC236}">
                  <a16:creationId xmlns:a16="http://schemas.microsoft.com/office/drawing/2014/main" id="{D973741D-98F4-3EA1-F8E6-8153E27BA958}"/>
                </a:ext>
              </a:extLst>
            </p:cNvPr>
            <p:cNvSpPr/>
            <p:nvPr/>
          </p:nvSpPr>
          <p:spPr>
            <a:xfrm>
              <a:off x="6040925" y="4049525"/>
              <a:ext cx="1165650" cy="25"/>
            </a:xfrm>
            <a:custGeom>
              <a:avLst/>
              <a:gdLst/>
              <a:ahLst/>
              <a:cxnLst/>
              <a:rect l="l" t="t" r="r" b="b"/>
              <a:pathLst>
                <a:path w="46626" h="1" fill="none" extrusionOk="0">
                  <a:moveTo>
                    <a:pt x="1" y="0"/>
                  </a:moveTo>
                  <a:lnTo>
                    <a:pt x="46625" y="0"/>
                  </a:lnTo>
                </a:path>
              </a:pathLst>
            </a:custGeom>
            <a:noFill/>
            <a:ln w="211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1580;p34">
              <a:extLst>
                <a:ext uri="{FF2B5EF4-FFF2-40B4-BE49-F238E27FC236}">
                  <a16:creationId xmlns:a16="http://schemas.microsoft.com/office/drawing/2014/main" id="{697DE6E6-8DDA-D018-5C04-4C17D73832F2}"/>
                </a:ext>
              </a:extLst>
            </p:cNvPr>
            <p:cNvSpPr/>
            <p:nvPr/>
          </p:nvSpPr>
          <p:spPr>
            <a:xfrm>
              <a:off x="7206550" y="39888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1"/>
                  </a:moveTo>
                  <a:cubicBezTo>
                    <a:pt x="1024" y="1"/>
                    <a:pt x="0" y="1024"/>
                    <a:pt x="0" y="2287"/>
                  </a:cubicBezTo>
                  <a:cubicBezTo>
                    <a:pt x="0" y="3549"/>
                    <a:pt x="1024" y="4561"/>
                    <a:pt x="2286" y="4561"/>
                  </a:cubicBezTo>
                  <a:cubicBezTo>
                    <a:pt x="3548" y="4561"/>
                    <a:pt x="4560" y="3549"/>
                    <a:pt x="4560" y="2287"/>
                  </a:cubicBezTo>
                  <a:cubicBezTo>
                    <a:pt x="4560" y="1024"/>
                    <a:pt x="3548" y="1"/>
                    <a:pt x="22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1581;p34">
              <a:extLst>
                <a:ext uri="{FF2B5EF4-FFF2-40B4-BE49-F238E27FC236}">
                  <a16:creationId xmlns:a16="http://schemas.microsoft.com/office/drawing/2014/main" id="{1C4FC312-21D7-E02A-19D8-72232BFC89FF}"/>
                </a:ext>
              </a:extLst>
            </p:cNvPr>
            <p:cNvSpPr/>
            <p:nvPr/>
          </p:nvSpPr>
          <p:spPr>
            <a:xfrm>
              <a:off x="5637000" y="381645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6" y="1"/>
                  </a:moveTo>
                  <a:cubicBezTo>
                    <a:pt x="1882" y="1"/>
                    <a:pt x="1" y="2287"/>
                    <a:pt x="1" y="5109"/>
                  </a:cubicBezTo>
                  <a:lnTo>
                    <a:pt x="1" y="13181"/>
                  </a:lnTo>
                  <a:cubicBezTo>
                    <a:pt x="1" y="16003"/>
                    <a:pt x="1882" y="18289"/>
                    <a:pt x="4216" y="18289"/>
                  </a:cubicBezTo>
                  <a:lnTo>
                    <a:pt x="27421" y="18289"/>
                  </a:lnTo>
                  <a:cubicBezTo>
                    <a:pt x="29754" y="18289"/>
                    <a:pt x="31636" y="16003"/>
                    <a:pt x="31636" y="13181"/>
                  </a:cubicBezTo>
                  <a:lnTo>
                    <a:pt x="31636" y="5109"/>
                  </a:lnTo>
                  <a:cubicBezTo>
                    <a:pt x="31636" y="2287"/>
                    <a:pt x="29754" y="1"/>
                    <a:pt x="27421" y="1"/>
                  </a:cubicBezTo>
                  <a:close/>
                </a:path>
              </a:pathLst>
            </a:custGeom>
            <a:solidFill>
              <a:srgbClr val="EC3A3B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Manager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4" name="Google Shape;1582;p34">
              <a:extLst>
                <a:ext uri="{FF2B5EF4-FFF2-40B4-BE49-F238E27FC236}">
                  <a16:creationId xmlns:a16="http://schemas.microsoft.com/office/drawing/2014/main" id="{A7A613BD-5CEE-9AA7-E4F7-B9B466623B0F}"/>
                </a:ext>
              </a:extLst>
            </p:cNvPr>
            <p:cNvSpPr txBox="1"/>
            <p:nvPr/>
          </p:nvSpPr>
          <p:spPr>
            <a:xfrm>
              <a:off x="7320575" y="3879613"/>
              <a:ext cx="1795868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ko-KR" altLang="en-US" sz="24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그룹관리 </a:t>
              </a:r>
              <a:r>
                <a:rPr lang="en-US" altLang="ko-KR" sz="2400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</a:t>
              </a:r>
              <a:endParaRPr sz="2400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3" name="Google Shape;1591;p34">
            <a:extLst>
              <a:ext uri="{FF2B5EF4-FFF2-40B4-BE49-F238E27FC236}">
                <a16:creationId xmlns:a16="http://schemas.microsoft.com/office/drawing/2014/main" id="{E575E54C-1E0A-FEBE-000D-40F8671A1263}"/>
              </a:ext>
            </a:extLst>
          </p:cNvPr>
          <p:cNvGrpSpPr/>
          <p:nvPr/>
        </p:nvGrpSpPr>
        <p:grpSpPr>
          <a:xfrm>
            <a:off x="7170679" y="3292719"/>
            <a:ext cx="4802247" cy="609634"/>
            <a:chOff x="5892950" y="2634681"/>
            <a:chExt cx="3601685" cy="457225"/>
          </a:xfrm>
        </p:grpSpPr>
        <p:cxnSp>
          <p:nvCxnSpPr>
            <p:cNvPr id="399" name="Google Shape;1594;p34">
              <a:extLst>
                <a:ext uri="{FF2B5EF4-FFF2-40B4-BE49-F238E27FC236}">
                  <a16:creationId xmlns:a16="http://schemas.microsoft.com/office/drawing/2014/main" id="{D1E70E48-1C40-ABAA-5876-5920C6830D4C}"/>
                </a:ext>
              </a:extLst>
            </p:cNvPr>
            <p:cNvCxnSpPr>
              <a:cxnSpLocks/>
            </p:cNvCxnSpPr>
            <p:nvPr/>
          </p:nvCxnSpPr>
          <p:spPr>
            <a:xfrm>
              <a:off x="5892950" y="2863294"/>
              <a:ext cx="1637653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1596;p34">
              <a:extLst>
                <a:ext uri="{FF2B5EF4-FFF2-40B4-BE49-F238E27FC236}">
                  <a16:creationId xmlns:a16="http://schemas.microsoft.com/office/drawing/2014/main" id="{074BBB49-96FE-AE17-BECB-FCBE6650EE47}"/>
                </a:ext>
              </a:extLst>
            </p:cNvPr>
            <p:cNvSpPr/>
            <p:nvPr/>
          </p:nvSpPr>
          <p:spPr>
            <a:xfrm>
              <a:off x="6144048" y="2634681"/>
              <a:ext cx="791175" cy="457225"/>
            </a:xfrm>
            <a:custGeom>
              <a:avLst/>
              <a:gdLst/>
              <a:ahLst/>
              <a:cxnLst/>
              <a:rect l="l" t="t" r="r" b="b"/>
              <a:pathLst>
                <a:path w="31647" h="18289" extrusionOk="0">
                  <a:moveTo>
                    <a:pt x="4227" y="0"/>
                  </a:moveTo>
                  <a:cubicBezTo>
                    <a:pt x="1893" y="0"/>
                    <a:pt x="0" y="2286"/>
                    <a:pt x="0" y="5108"/>
                  </a:cubicBezTo>
                  <a:lnTo>
                    <a:pt x="0" y="13180"/>
                  </a:lnTo>
                  <a:cubicBezTo>
                    <a:pt x="0" y="16002"/>
                    <a:pt x="1893" y="18288"/>
                    <a:pt x="4227" y="18288"/>
                  </a:cubicBezTo>
                  <a:lnTo>
                    <a:pt x="27432" y="18288"/>
                  </a:lnTo>
                  <a:cubicBezTo>
                    <a:pt x="29754" y="18288"/>
                    <a:pt x="31647" y="16002"/>
                    <a:pt x="31647" y="13180"/>
                  </a:cubicBezTo>
                  <a:lnTo>
                    <a:pt x="31647" y="5108"/>
                  </a:lnTo>
                  <a:cubicBezTo>
                    <a:pt x="31647" y="2286"/>
                    <a:pt x="29754" y="0"/>
                    <a:pt x="27432" y="0"/>
                  </a:cubicBezTo>
                  <a:close/>
                </a:path>
              </a:pathLst>
            </a:custGeom>
            <a:solidFill>
              <a:srgbClr val="FCBD24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Update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6" name="Google Shape;1597;p34">
              <a:extLst>
                <a:ext uri="{FF2B5EF4-FFF2-40B4-BE49-F238E27FC236}">
                  <a16:creationId xmlns:a16="http://schemas.microsoft.com/office/drawing/2014/main" id="{A5A7994A-512E-32B0-5BA2-71C04DA61579}"/>
                </a:ext>
              </a:extLst>
            </p:cNvPr>
            <p:cNvSpPr/>
            <p:nvPr/>
          </p:nvSpPr>
          <p:spPr>
            <a:xfrm>
              <a:off x="7501525" y="2809782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5" y="1"/>
                  </a:moveTo>
                  <a:cubicBezTo>
                    <a:pt x="1013" y="1"/>
                    <a:pt x="0" y="1025"/>
                    <a:pt x="0" y="2287"/>
                  </a:cubicBezTo>
                  <a:cubicBezTo>
                    <a:pt x="0" y="3549"/>
                    <a:pt x="1013" y="4561"/>
                    <a:pt x="2275" y="4561"/>
                  </a:cubicBezTo>
                  <a:cubicBezTo>
                    <a:pt x="3537" y="4561"/>
                    <a:pt x="4561" y="3549"/>
                    <a:pt x="4561" y="2287"/>
                  </a:cubicBezTo>
                  <a:cubicBezTo>
                    <a:pt x="4561" y="1025"/>
                    <a:pt x="3537" y="1"/>
                    <a:pt x="2275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" name="Google Shape;1598;p34">
              <a:extLst>
                <a:ext uri="{FF2B5EF4-FFF2-40B4-BE49-F238E27FC236}">
                  <a16:creationId xmlns:a16="http://schemas.microsoft.com/office/drawing/2014/main" id="{C6260430-F3FC-E0DC-2E2C-AA51E5E06493}"/>
                </a:ext>
              </a:extLst>
            </p:cNvPr>
            <p:cNvSpPr txBox="1"/>
            <p:nvPr/>
          </p:nvSpPr>
          <p:spPr>
            <a:xfrm>
              <a:off x="7615550" y="2700742"/>
              <a:ext cx="1879085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ko-KR" altLang="en-US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그룹 이름 변경 클래스</a:t>
              </a:r>
              <a:endParaRPr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1" name="Google Shape;1599;p34">
            <a:extLst>
              <a:ext uri="{FF2B5EF4-FFF2-40B4-BE49-F238E27FC236}">
                <a16:creationId xmlns:a16="http://schemas.microsoft.com/office/drawing/2014/main" id="{FE2D834B-DDB4-69D5-4D2C-4FC35B4155F7}"/>
              </a:ext>
            </a:extLst>
          </p:cNvPr>
          <p:cNvGrpSpPr/>
          <p:nvPr/>
        </p:nvGrpSpPr>
        <p:grpSpPr>
          <a:xfrm>
            <a:off x="516910" y="1646534"/>
            <a:ext cx="5102857" cy="1587134"/>
            <a:chOff x="387682" y="1234900"/>
            <a:chExt cx="3827143" cy="1190350"/>
          </a:xfrm>
        </p:grpSpPr>
        <p:sp>
          <p:nvSpPr>
            <p:cNvPr id="402" name="Google Shape;1600;p34">
              <a:extLst>
                <a:ext uri="{FF2B5EF4-FFF2-40B4-BE49-F238E27FC236}">
                  <a16:creationId xmlns:a16="http://schemas.microsoft.com/office/drawing/2014/main" id="{1768E15C-0657-4CF4-6E6C-ECF1AE60D7A3}"/>
                </a:ext>
              </a:extLst>
            </p:cNvPr>
            <p:cNvSpPr/>
            <p:nvPr/>
          </p:nvSpPr>
          <p:spPr>
            <a:xfrm>
              <a:off x="3365600" y="1459025"/>
              <a:ext cx="849225" cy="966225"/>
            </a:xfrm>
            <a:custGeom>
              <a:avLst/>
              <a:gdLst/>
              <a:ahLst/>
              <a:cxnLst/>
              <a:rect l="l" t="t" r="r" b="b"/>
              <a:pathLst>
                <a:path w="30219" h="33124" fill="none" extrusionOk="0">
                  <a:moveTo>
                    <a:pt x="0" y="1"/>
                  </a:moveTo>
                  <a:lnTo>
                    <a:pt x="14942" y="1"/>
                  </a:lnTo>
                  <a:cubicBezTo>
                    <a:pt x="17574" y="1"/>
                    <a:pt x="18110" y="2953"/>
                    <a:pt x="18110" y="2953"/>
                  </a:cubicBezTo>
                  <a:lnTo>
                    <a:pt x="18110" y="22551"/>
                  </a:lnTo>
                  <a:lnTo>
                    <a:pt x="30218" y="22551"/>
                  </a:lnTo>
                  <a:lnTo>
                    <a:pt x="30218" y="33124"/>
                  </a:lnTo>
                </a:path>
              </a:pathLst>
            </a:custGeom>
            <a:noFill/>
            <a:ln w="25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1601;p34">
              <a:extLst>
                <a:ext uri="{FF2B5EF4-FFF2-40B4-BE49-F238E27FC236}">
                  <a16:creationId xmlns:a16="http://schemas.microsoft.com/office/drawing/2014/main" id="{38ECD71F-2A80-46CA-3AB0-BC3D432FA8FE}"/>
                </a:ext>
              </a:extLst>
            </p:cNvPr>
            <p:cNvSpPr/>
            <p:nvPr/>
          </p:nvSpPr>
          <p:spPr>
            <a:xfrm>
              <a:off x="1897550" y="1459025"/>
              <a:ext cx="1612725" cy="25"/>
            </a:xfrm>
            <a:custGeom>
              <a:avLst/>
              <a:gdLst/>
              <a:ahLst/>
              <a:cxnLst/>
              <a:rect l="l" t="t" r="r" b="b"/>
              <a:pathLst>
                <a:path w="64509" h="1" fill="none" extrusionOk="0">
                  <a:moveTo>
                    <a:pt x="64509" y="1"/>
                  </a:moveTo>
                  <a:lnTo>
                    <a:pt x="0" y="1"/>
                  </a:lnTo>
                </a:path>
              </a:pathLst>
            </a:custGeom>
            <a:noFill/>
            <a:ln w="25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1602;p34">
              <a:extLst>
                <a:ext uri="{FF2B5EF4-FFF2-40B4-BE49-F238E27FC236}">
                  <a16:creationId xmlns:a16="http://schemas.microsoft.com/office/drawing/2014/main" id="{226373C8-3535-103A-9C14-AC9DCA11EAE8}"/>
                </a:ext>
              </a:extLst>
            </p:cNvPr>
            <p:cNvSpPr/>
            <p:nvPr/>
          </p:nvSpPr>
          <p:spPr>
            <a:xfrm>
              <a:off x="1796950" y="14057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0"/>
                  </a:moveTo>
                  <a:cubicBezTo>
                    <a:pt x="1012" y="0"/>
                    <a:pt x="0" y="1024"/>
                    <a:pt x="0" y="2274"/>
                  </a:cubicBezTo>
                  <a:cubicBezTo>
                    <a:pt x="0" y="3536"/>
                    <a:pt x="1012" y="4560"/>
                    <a:pt x="2274" y="4560"/>
                  </a:cubicBezTo>
                  <a:cubicBezTo>
                    <a:pt x="3536" y="4560"/>
                    <a:pt x="4560" y="3536"/>
                    <a:pt x="4560" y="2274"/>
                  </a:cubicBezTo>
                  <a:cubicBezTo>
                    <a:pt x="4560" y="1024"/>
                    <a:pt x="3536" y="0"/>
                    <a:pt x="227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1603;p34">
              <a:extLst>
                <a:ext uri="{FF2B5EF4-FFF2-40B4-BE49-F238E27FC236}">
                  <a16:creationId xmlns:a16="http://schemas.microsoft.com/office/drawing/2014/main" id="{8DEB5ADF-D0A2-CB89-DF7D-DD6625E203F3}"/>
                </a:ext>
              </a:extLst>
            </p:cNvPr>
            <p:cNvSpPr/>
            <p:nvPr/>
          </p:nvSpPr>
          <p:spPr>
            <a:xfrm>
              <a:off x="2678900" y="123490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5" y="0"/>
                  </a:moveTo>
                  <a:cubicBezTo>
                    <a:pt x="1882" y="0"/>
                    <a:pt x="0" y="2286"/>
                    <a:pt x="0" y="5108"/>
                  </a:cubicBezTo>
                  <a:lnTo>
                    <a:pt x="0" y="13180"/>
                  </a:lnTo>
                  <a:cubicBezTo>
                    <a:pt x="0" y="16002"/>
                    <a:pt x="1882" y="18288"/>
                    <a:pt x="4215" y="18288"/>
                  </a:cubicBezTo>
                  <a:lnTo>
                    <a:pt x="27420" y="18288"/>
                  </a:lnTo>
                  <a:cubicBezTo>
                    <a:pt x="29754" y="18288"/>
                    <a:pt x="31635" y="16002"/>
                    <a:pt x="31635" y="13180"/>
                  </a:cubicBezTo>
                  <a:lnTo>
                    <a:pt x="31635" y="5108"/>
                  </a:lnTo>
                  <a:cubicBezTo>
                    <a:pt x="31635" y="2286"/>
                    <a:pt x="29754" y="0"/>
                    <a:pt x="27420" y="0"/>
                  </a:cubicBezTo>
                  <a:close/>
                </a:path>
              </a:pathLst>
            </a:custGeom>
            <a:solidFill>
              <a:srgbClr val="5EB2FC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sz="2533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Login</a:t>
              </a:r>
              <a:endParaRPr sz="2533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6" name="Google Shape;1604;p34">
              <a:extLst>
                <a:ext uri="{FF2B5EF4-FFF2-40B4-BE49-F238E27FC236}">
                  <a16:creationId xmlns:a16="http://schemas.microsoft.com/office/drawing/2014/main" id="{D43A6FE7-E4EB-211C-BCC1-2BA149CE6AD4}"/>
                </a:ext>
              </a:extLst>
            </p:cNvPr>
            <p:cNvSpPr txBox="1"/>
            <p:nvPr/>
          </p:nvSpPr>
          <p:spPr>
            <a:xfrm>
              <a:off x="387682" y="1293575"/>
              <a:ext cx="1469393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ko-KR" altLang="en-US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그룹 가입 클래스</a:t>
              </a:r>
              <a:endParaRPr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7" name="Google Shape;1605;p34">
            <a:extLst>
              <a:ext uri="{FF2B5EF4-FFF2-40B4-BE49-F238E27FC236}">
                <a16:creationId xmlns:a16="http://schemas.microsoft.com/office/drawing/2014/main" id="{8031EDC0-4671-B53B-2322-0948FD14AEA2}"/>
              </a:ext>
            </a:extLst>
          </p:cNvPr>
          <p:cNvGrpSpPr/>
          <p:nvPr/>
        </p:nvGrpSpPr>
        <p:grpSpPr>
          <a:xfrm>
            <a:off x="36743" y="3932081"/>
            <a:ext cx="5583021" cy="1766154"/>
            <a:chOff x="27557" y="2949060"/>
            <a:chExt cx="4187266" cy="1324615"/>
          </a:xfrm>
        </p:grpSpPr>
        <p:sp>
          <p:nvSpPr>
            <p:cNvPr id="408" name="Google Shape;1606;p34">
              <a:extLst>
                <a:ext uri="{FF2B5EF4-FFF2-40B4-BE49-F238E27FC236}">
                  <a16:creationId xmlns:a16="http://schemas.microsoft.com/office/drawing/2014/main" id="{212CD8D9-FC61-E734-658C-6CC1D74C1EBF}"/>
                </a:ext>
              </a:extLst>
            </p:cNvPr>
            <p:cNvSpPr/>
            <p:nvPr/>
          </p:nvSpPr>
          <p:spPr>
            <a:xfrm>
              <a:off x="3365599" y="2949060"/>
              <a:ext cx="849224" cy="1100490"/>
            </a:xfrm>
            <a:custGeom>
              <a:avLst/>
              <a:gdLst/>
              <a:ahLst/>
              <a:cxnLst/>
              <a:rect l="l" t="t" r="r" b="b"/>
              <a:pathLst>
                <a:path w="30219" h="29326" fill="none" extrusionOk="0">
                  <a:moveTo>
                    <a:pt x="0" y="29325"/>
                  </a:moveTo>
                  <a:lnTo>
                    <a:pt x="14942" y="29325"/>
                  </a:lnTo>
                  <a:cubicBezTo>
                    <a:pt x="17574" y="29325"/>
                    <a:pt x="18110" y="26373"/>
                    <a:pt x="18110" y="26373"/>
                  </a:cubicBezTo>
                  <a:lnTo>
                    <a:pt x="18110" y="6775"/>
                  </a:lnTo>
                  <a:lnTo>
                    <a:pt x="30218" y="6775"/>
                  </a:lnTo>
                  <a:lnTo>
                    <a:pt x="30218" y="0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1607;p34">
              <a:extLst>
                <a:ext uri="{FF2B5EF4-FFF2-40B4-BE49-F238E27FC236}">
                  <a16:creationId xmlns:a16="http://schemas.microsoft.com/office/drawing/2014/main" id="{EA5A42A1-7C02-0C95-2DEF-3FD42A23D67A}"/>
                </a:ext>
              </a:extLst>
            </p:cNvPr>
            <p:cNvSpPr/>
            <p:nvPr/>
          </p:nvSpPr>
          <p:spPr>
            <a:xfrm>
              <a:off x="1897550" y="4049525"/>
              <a:ext cx="1613025" cy="25"/>
            </a:xfrm>
            <a:custGeom>
              <a:avLst/>
              <a:gdLst/>
              <a:ahLst/>
              <a:cxnLst/>
              <a:rect l="l" t="t" r="r" b="b"/>
              <a:pathLst>
                <a:path w="64521" h="1" fill="none" extrusionOk="0">
                  <a:moveTo>
                    <a:pt x="64520" y="0"/>
                  </a:moveTo>
                  <a:lnTo>
                    <a:pt x="0" y="0"/>
                  </a:lnTo>
                </a:path>
              </a:pathLst>
            </a:custGeom>
            <a:noFill/>
            <a:ln w="24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1608;p34">
              <a:extLst>
                <a:ext uri="{FF2B5EF4-FFF2-40B4-BE49-F238E27FC236}">
                  <a16:creationId xmlns:a16="http://schemas.microsoft.com/office/drawing/2014/main" id="{C13E2F54-8AFA-AEB6-CA80-E29C375622DF}"/>
                </a:ext>
              </a:extLst>
            </p:cNvPr>
            <p:cNvSpPr/>
            <p:nvPr/>
          </p:nvSpPr>
          <p:spPr>
            <a:xfrm>
              <a:off x="2678900" y="381645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5" y="1"/>
                  </a:moveTo>
                  <a:cubicBezTo>
                    <a:pt x="1882" y="1"/>
                    <a:pt x="0" y="2287"/>
                    <a:pt x="0" y="5109"/>
                  </a:cubicBezTo>
                  <a:lnTo>
                    <a:pt x="0" y="13181"/>
                  </a:lnTo>
                  <a:cubicBezTo>
                    <a:pt x="0" y="16003"/>
                    <a:pt x="1882" y="18289"/>
                    <a:pt x="4215" y="18289"/>
                  </a:cubicBezTo>
                  <a:lnTo>
                    <a:pt x="27420" y="18289"/>
                  </a:lnTo>
                  <a:cubicBezTo>
                    <a:pt x="29754" y="18289"/>
                    <a:pt x="31635" y="16003"/>
                    <a:pt x="31635" y="13181"/>
                  </a:cubicBezTo>
                  <a:lnTo>
                    <a:pt x="31635" y="5109"/>
                  </a:lnTo>
                  <a:cubicBezTo>
                    <a:pt x="31635" y="2287"/>
                    <a:pt x="29754" y="1"/>
                    <a:pt x="27420" y="1"/>
                  </a:cubicBezTo>
                  <a:close/>
                </a:path>
              </a:pathLst>
            </a:custGeom>
            <a:solidFill>
              <a:srgbClr val="EC3A3B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sz="2533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Make</a:t>
              </a:r>
              <a:endParaRPr sz="2533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1" name="Google Shape;1609;p34">
              <a:extLst>
                <a:ext uri="{FF2B5EF4-FFF2-40B4-BE49-F238E27FC236}">
                  <a16:creationId xmlns:a16="http://schemas.microsoft.com/office/drawing/2014/main" id="{4E22BCF3-A9CB-8C74-D8EF-8CDF42E68FD6}"/>
                </a:ext>
              </a:extLst>
            </p:cNvPr>
            <p:cNvSpPr/>
            <p:nvPr/>
          </p:nvSpPr>
          <p:spPr>
            <a:xfrm>
              <a:off x="1796950" y="39888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1"/>
                  </a:moveTo>
                  <a:cubicBezTo>
                    <a:pt x="1012" y="1"/>
                    <a:pt x="0" y="1024"/>
                    <a:pt x="0" y="2287"/>
                  </a:cubicBezTo>
                  <a:cubicBezTo>
                    <a:pt x="0" y="3549"/>
                    <a:pt x="1012" y="4561"/>
                    <a:pt x="2274" y="4561"/>
                  </a:cubicBezTo>
                  <a:cubicBezTo>
                    <a:pt x="3536" y="4561"/>
                    <a:pt x="4560" y="3549"/>
                    <a:pt x="4560" y="2287"/>
                  </a:cubicBezTo>
                  <a:cubicBezTo>
                    <a:pt x="4560" y="1024"/>
                    <a:pt x="3536" y="1"/>
                    <a:pt x="2274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1610;p34">
              <a:extLst>
                <a:ext uri="{FF2B5EF4-FFF2-40B4-BE49-F238E27FC236}">
                  <a16:creationId xmlns:a16="http://schemas.microsoft.com/office/drawing/2014/main" id="{90E289CE-25F2-24C2-84C7-4048E9E0374D}"/>
                </a:ext>
              </a:extLst>
            </p:cNvPr>
            <p:cNvSpPr txBox="1"/>
            <p:nvPr/>
          </p:nvSpPr>
          <p:spPr>
            <a:xfrm>
              <a:off x="27557" y="3904683"/>
              <a:ext cx="1845501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2267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그룹 생성 클래스</a:t>
              </a:r>
              <a:endParaRPr sz="2267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94E727ED-4F28-590E-AF86-4085606B3638}"/>
              </a:ext>
            </a:extLst>
          </p:cNvPr>
          <p:cNvSpPr/>
          <p:nvPr/>
        </p:nvSpPr>
        <p:spPr>
          <a:xfrm>
            <a:off x="5144296" y="3259584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0AF66C43-C75F-3D86-6DA9-98B4DF615229}"/>
              </a:ext>
            </a:extLst>
          </p:cNvPr>
          <p:cNvSpPr txBox="1"/>
          <p:nvPr/>
        </p:nvSpPr>
        <p:spPr>
          <a:xfrm>
            <a:off x="5380096" y="3415197"/>
            <a:ext cx="15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Group </a:t>
            </a:r>
            <a:r>
              <a:rPr lang="ko-KR" altLang="en-US" dirty="0">
                <a:solidFill>
                  <a:schemeClr val="bg1"/>
                </a:solidFill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7174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클래스 별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1" name="Google Shape;1571;p34">
            <a:extLst>
              <a:ext uri="{FF2B5EF4-FFF2-40B4-BE49-F238E27FC236}">
                <a16:creationId xmlns:a16="http://schemas.microsoft.com/office/drawing/2014/main" id="{A33C93F4-FD7E-1BE4-9603-E991E49940C6}"/>
              </a:ext>
            </a:extLst>
          </p:cNvPr>
          <p:cNvGrpSpPr/>
          <p:nvPr/>
        </p:nvGrpSpPr>
        <p:grpSpPr>
          <a:xfrm>
            <a:off x="6614662" y="1976582"/>
            <a:ext cx="4918844" cy="1637960"/>
            <a:chOff x="5047950" y="1234900"/>
            <a:chExt cx="3536724" cy="1052225"/>
          </a:xfrm>
        </p:grpSpPr>
        <p:sp>
          <p:nvSpPr>
            <p:cNvPr id="512" name="Google Shape;1572;p34">
              <a:extLst>
                <a:ext uri="{FF2B5EF4-FFF2-40B4-BE49-F238E27FC236}">
                  <a16:creationId xmlns:a16="http://schemas.microsoft.com/office/drawing/2014/main" id="{954A62AE-8BB4-3331-08EB-10C8F87F5978}"/>
                </a:ext>
              </a:extLst>
            </p:cNvPr>
            <p:cNvSpPr/>
            <p:nvPr/>
          </p:nvSpPr>
          <p:spPr>
            <a:xfrm>
              <a:off x="5047950" y="1459025"/>
              <a:ext cx="755475" cy="828100"/>
            </a:xfrm>
            <a:custGeom>
              <a:avLst/>
              <a:gdLst/>
              <a:ahLst/>
              <a:cxnLst/>
              <a:rect l="l" t="t" r="r" b="b"/>
              <a:pathLst>
                <a:path w="30219" h="33124" fill="none" extrusionOk="0">
                  <a:moveTo>
                    <a:pt x="30218" y="1"/>
                  </a:moveTo>
                  <a:lnTo>
                    <a:pt x="15276" y="1"/>
                  </a:lnTo>
                  <a:cubicBezTo>
                    <a:pt x="12645" y="1"/>
                    <a:pt x="12109" y="2953"/>
                    <a:pt x="12109" y="2953"/>
                  </a:cubicBezTo>
                  <a:lnTo>
                    <a:pt x="12109" y="22551"/>
                  </a:lnTo>
                  <a:lnTo>
                    <a:pt x="0" y="22551"/>
                  </a:lnTo>
                  <a:lnTo>
                    <a:pt x="0" y="33124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573;p34">
              <a:extLst>
                <a:ext uri="{FF2B5EF4-FFF2-40B4-BE49-F238E27FC236}">
                  <a16:creationId xmlns:a16="http://schemas.microsoft.com/office/drawing/2014/main" id="{C69300C0-7C4A-670E-817A-A665B3B11548}"/>
                </a:ext>
              </a:extLst>
            </p:cNvPr>
            <p:cNvSpPr/>
            <p:nvPr/>
          </p:nvSpPr>
          <p:spPr>
            <a:xfrm>
              <a:off x="5633125" y="1459025"/>
              <a:ext cx="1573450" cy="25"/>
            </a:xfrm>
            <a:custGeom>
              <a:avLst/>
              <a:gdLst/>
              <a:ahLst/>
              <a:cxnLst/>
              <a:rect l="l" t="t" r="r" b="b"/>
              <a:pathLst>
                <a:path w="62938" h="1" fill="none" extrusionOk="0">
                  <a:moveTo>
                    <a:pt x="1" y="1"/>
                  </a:moveTo>
                  <a:lnTo>
                    <a:pt x="62937" y="1"/>
                  </a:lnTo>
                </a:path>
              </a:pathLst>
            </a:custGeom>
            <a:noFill/>
            <a:ln w="24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574;p34">
              <a:extLst>
                <a:ext uri="{FF2B5EF4-FFF2-40B4-BE49-F238E27FC236}">
                  <a16:creationId xmlns:a16="http://schemas.microsoft.com/office/drawing/2014/main" id="{6FAF7AE7-072B-D3CE-4FB4-EB78984FBBE3}"/>
                </a:ext>
              </a:extLst>
            </p:cNvPr>
            <p:cNvSpPr/>
            <p:nvPr/>
          </p:nvSpPr>
          <p:spPr>
            <a:xfrm>
              <a:off x="7206550" y="14057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0"/>
                  </a:moveTo>
                  <a:cubicBezTo>
                    <a:pt x="1024" y="0"/>
                    <a:pt x="0" y="1024"/>
                    <a:pt x="0" y="2274"/>
                  </a:cubicBezTo>
                  <a:cubicBezTo>
                    <a:pt x="0" y="3536"/>
                    <a:pt x="1024" y="4560"/>
                    <a:pt x="2286" y="4560"/>
                  </a:cubicBezTo>
                  <a:cubicBezTo>
                    <a:pt x="3548" y="4560"/>
                    <a:pt x="4560" y="3536"/>
                    <a:pt x="4560" y="2274"/>
                  </a:cubicBezTo>
                  <a:cubicBezTo>
                    <a:pt x="4560" y="1024"/>
                    <a:pt x="3548" y="0"/>
                    <a:pt x="228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575;p34">
              <a:extLst>
                <a:ext uri="{FF2B5EF4-FFF2-40B4-BE49-F238E27FC236}">
                  <a16:creationId xmlns:a16="http://schemas.microsoft.com/office/drawing/2014/main" id="{C3170A69-566B-1BA3-4A20-A5ACDF1C5DDC}"/>
                </a:ext>
              </a:extLst>
            </p:cNvPr>
            <p:cNvSpPr/>
            <p:nvPr/>
          </p:nvSpPr>
          <p:spPr>
            <a:xfrm>
              <a:off x="5670350" y="1234900"/>
              <a:ext cx="791175" cy="457225"/>
            </a:xfrm>
            <a:custGeom>
              <a:avLst/>
              <a:gdLst/>
              <a:ahLst/>
              <a:cxnLst/>
              <a:rect l="l" t="t" r="r" b="b"/>
              <a:pathLst>
                <a:path w="31647" h="18289" extrusionOk="0">
                  <a:moveTo>
                    <a:pt x="4227" y="0"/>
                  </a:moveTo>
                  <a:cubicBezTo>
                    <a:pt x="1893" y="0"/>
                    <a:pt x="0" y="2286"/>
                    <a:pt x="0" y="5108"/>
                  </a:cubicBezTo>
                  <a:lnTo>
                    <a:pt x="0" y="13180"/>
                  </a:lnTo>
                  <a:cubicBezTo>
                    <a:pt x="0" y="16002"/>
                    <a:pt x="1893" y="18288"/>
                    <a:pt x="4227" y="18288"/>
                  </a:cubicBezTo>
                  <a:lnTo>
                    <a:pt x="27432" y="18288"/>
                  </a:lnTo>
                  <a:cubicBezTo>
                    <a:pt x="29754" y="18288"/>
                    <a:pt x="31647" y="16002"/>
                    <a:pt x="31647" y="13180"/>
                  </a:cubicBezTo>
                  <a:lnTo>
                    <a:pt x="31647" y="5108"/>
                  </a:lnTo>
                  <a:cubicBezTo>
                    <a:pt x="31647" y="2286"/>
                    <a:pt x="29754" y="0"/>
                    <a:pt x="27432" y="0"/>
                  </a:cubicBezTo>
                  <a:close/>
                </a:path>
              </a:pathLst>
            </a:custGeom>
            <a:solidFill>
              <a:srgbClr val="5EB2FC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Default</a:t>
              </a: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1576;p34">
              <a:extLst>
                <a:ext uri="{FF2B5EF4-FFF2-40B4-BE49-F238E27FC236}">
                  <a16:creationId xmlns:a16="http://schemas.microsoft.com/office/drawing/2014/main" id="{E8330E90-2257-3383-8C8F-6C2BCBE8BCE4}"/>
                </a:ext>
              </a:extLst>
            </p:cNvPr>
            <p:cNvSpPr txBox="1"/>
            <p:nvPr/>
          </p:nvSpPr>
          <p:spPr>
            <a:xfrm>
              <a:off x="7320574" y="1293575"/>
              <a:ext cx="12641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dirty="0" err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할일</a:t>
              </a:r>
              <a:r>
                <a:rPr lang="ko-KR" altLang="en-US" sz="1700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US" altLang="ko-KR" sz="1700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panel </a:t>
              </a:r>
              <a:r>
                <a:rPr lang="ko-KR" altLang="en-US" sz="1700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비우기 클래스</a:t>
              </a:r>
              <a:endParaRPr sz="1700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7" name="Google Shape;1577;p34">
            <a:extLst>
              <a:ext uri="{FF2B5EF4-FFF2-40B4-BE49-F238E27FC236}">
                <a16:creationId xmlns:a16="http://schemas.microsoft.com/office/drawing/2014/main" id="{147E89C6-A019-7EBA-D60E-3DE101B844FB}"/>
              </a:ext>
            </a:extLst>
          </p:cNvPr>
          <p:cNvGrpSpPr/>
          <p:nvPr/>
        </p:nvGrpSpPr>
        <p:grpSpPr>
          <a:xfrm>
            <a:off x="6589362" y="4021974"/>
            <a:ext cx="5537984" cy="1579118"/>
            <a:chOff x="5022650" y="3259250"/>
            <a:chExt cx="3981895" cy="1014425"/>
          </a:xfrm>
        </p:grpSpPr>
        <p:sp>
          <p:nvSpPr>
            <p:cNvPr id="518" name="Google Shape;1578;p34">
              <a:extLst>
                <a:ext uri="{FF2B5EF4-FFF2-40B4-BE49-F238E27FC236}">
                  <a16:creationId xmlns:a16="http://schemas.microsoft.com/office/drawing/2014/main" id="{193D0515-7F3E-ACA6-597B-7EC6067697E3}"/>
                </a:ext>
              </a:extLst>
            </p:cNvPr>
            <p:cNvSpPr/>
            <p:nvPr/>
          </p:nvSpPr>
          <p:spPr>
            <a:xfrm>
              <a:off x="5022650" y="3259250"/>
              <a:ext cx="755775" cy="790300"/>
            </a:xfrm>
            <a:custGeom>
              <a:avLst/>
              <a:gdLst/>
              <a:ahLst/>
              <a:cxnLst/>
              <a:rect l="l" t="t" r="r" b="b"/>
              <a:pathLst>
                <a:path w="30231" h="31612" fill="none" extrusionOk="0">
                  <a:moveTo>
                    <a:pt x="30230" y="31611"/>
                  </a:moveTo>
                  <a:lnTo>
                    <a:pt x="15288" y="31611"/>
                  </a:lnTo>
                  <a:cubicBezTo>
                    <a:pt x="12645" y="31611"/>
                    <a:pt x="12121" y="28659"/>
                    <a:pt x="12121" y="28659"/>
                  </a:cubicBezTo>
                  <a:lnTo>
                    <a:pt x="12121" y="9061"/>
                  </a:lnTo>
                  <a:lnTo>
                    <a:pt x="0" y="9061"/>
                  </a:lnTo>
                  <a:lnTo>
                    <a:pt x="0" y="0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579;p34">
              <a:extLst>
                <a:ext uri="{FF2B5EF4-FFF2-40B4-BE49-F238E27FC236}">
                  <a16:creationId xmlns:a16="http://schemas.microsoft.com/office/drawing/2014/main" id="{145C9425-DBDE-5780-A735-28BC5EAE125F}"/>
                </a:ext>
              </a:extLst>
            </p:cNvPr>
            <p:cNvSpPr/>
            <p:nvPr/>
          </p:nvSpPr>
          <p:spPr>
            <a:xfrm>
              <a:off x="6040925" y="4049525"/>
              <a:ext cx="1165650" cy="25"/>
            </a:xfrm>
            <a:custGeom>
              <a:avLst/>
              <a:gdLst/>
              <a:ahLst/>
              <a:cxnLst/>
              <a:rect l="l" t="t" r="r" b="b"/>
              <a:pathLst>
                <a:path w="46626" h="1" fill="none" extrusionOk="0">
                  <a:moveTo>
                    <a:pt x="1" y="0"/>
                  </a:moveTo>
                  <a:lnTo>
                    <a:pt x="46625" y="0"/>
                  </a:lnTo>
                </a:path>
              </a:pathLst>
            </a:custGeom>
            <a:noFill/>
            <a:ln w="211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580;p34">
              <a:extLst>
                <a:ext uri="{FF2B5EF4-FFF2-40B4-BE49-F238E27FC236}">
                  <a16:creationId xmlns:a16="http://schemas.microsoft.com/office/drawing/2014/main" id="{930D5B44-6DA7-C8AA-579D-93E7012703BD}"/>
                </a:ext>
              </a:extLst>
            </p:cNvPr>
            <p:cNvSpPr/>
            <p:nvPr/>
          </p:nvSpPr>
          <p:spPr>
            <a:xfrm>
              <a:off x="7206550" y="39888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1"/>
                  </a:moveTo>
                  <a:cubicBezTo>
                    <a:pt x="1024" y="1"/>
                    <a:pt x="0" y="1024"/>
                    <a:pt x="0" y="2287"/>
                  </a:cubicBezTo>
                  <a:cubicBezTo>
                    <a:pt x="0" y="3549"/>
                    <a:pt x="1024" y="4561"/>
                    <a:pt x="2286" y="4561"/>
                  </a:cubicBezTo>
                  <a:cubicBezTo>
                    <a:pt x="3548" y="4561"/>
                    <a:pt x="4560" y="3549"/>
                    <a:pt x="4560" y="2287"/>
                  </a:cubicBezTo>
                  <a:cubicBezTo>
                    <a:pt x="4560" y="1024"/>
                    <a:pt x="3548" y="1"/>
                    <a:pt x="22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581;p34">
              <a:extLst>
                <a:ext uri="{FF2B5EF4-FFF2-40B4-BE49-F238E27FC236}">
                  <a16:creationId xmlns:a16="http://schemas.microsoft.com/office/drawing/2014/main" id="{3EE50CA3-614D-CABB-17E3-D861A5A9BFD7}"/>
                </a:ext>
              </a:extLst>
            </p:cNvPr>
            <p:cNvSpPr/>
            <p:nvPr/>
          </p:nvSpPr>
          <p:spPr>
            <a:xfrm>
              <a:off x="5637000" y="381645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6" y="1"/>
                  </a:moveTo>
                  <a:cubicBezTo>
                    <a:pt x="1882" y="1"/>
                    <a:pt x="1" y="2287"/>
                    <a:pt x="1" y="5109"/>
                  </a:cubicBezTo>
                  <a:lnTo>
                    <a:pt x="1" y="13181"/>
                  </a:lnTo>
                  <a:cubicBezTo>
                    <a:pt x="1" y="16003"/>
                    <a:pt x="1882" y="18289"/>
                    <a:pt x="4216" y="18289"/>
                  </a:cubicBezTo>
                  <a:lnTo>
                    <a:pt x="27421" y="18289"/>
                  </a:lnTo>
                  <a:cubicBezTo>
                    <a:pt x="29754" y="18289"/>
                    <a:pt x="31636" y="16003"/>
                    <a:pt x="31636" y="13181"/>
                  </a:cubicBezTo>
                  <a:lnTo>
                    <a:pt x="31636" y="5109"/>
                  </a:lnTo>
                  <a:cubicBezTo>
                    <a:pt x="31636" y="2287"/>
                    <a:pt x="29754" y="1"/>
                    <a:pt x="27421" y="1"/>
                  </a:cubicBezTo>
                  <a:close/>
                </a:path>
              </a:pathLst>
            </a:custGeom>
            <a:solidFill>
              <a:srgbClr val="EC3A3B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Get</a:t>
              </a: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1582;p34">
              <a:extLst>
                <a:ext uri="{FF2B5EF4-FFF2-40B4-BE49-F238E27FC236}">
                  <a16:creationId xmlns:a16="http://schemas.microsoft.com/office/drawing/2014/main" id="{B41128B3-E689-1430-41A1-554F88CAD482}"/>
                </a:ext>
              </a:extLst>
            </p:cNvPr>
            <p:cNvSpPr txBox="1"/>
            <p:nvPr/>
          </p:nvSpPr>
          <p:spPr>
            <a:xfrm>
              <a:off x="7320575" y="3879613"/>
              <a:ext cx="1683970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dirty="0" err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할일</a:t>
              </a:r>
              <a:r>
                <a:rPr lang="ko-KR" altLang="en-US" sz="1700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목록 검색 클래스</a:t>
              </a:r>
              <a:endParaRPr sz="1700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9" name="Google Shape;1599;p34">
            <a:extLst>
              <a:ext uri="{FF2B5EF4-FFF2-40B4-BE49-F238E27FC236}">
                <a16:creationId xmlns:a16="http://schemas.microsoft.com/office/drawing/2014/main" id="{9B5C8A2C-E65E-E42E-6051-A63318289649}"/>
              </a:ext>
            </a:extLst>
          </p:cNvPr>
          <p:cNvGrpSpPr/>
          <p:nvPr/>
        </p:nvGrpSpPr>
        <p:grpSpPr>
          <a:xfrm>
            <a:off x="345460" y="1967350"/>
            <a:ext cx="5087759" cy="1637960"/>
            <a:chOff x="462899" y="1234900"/>
            <a:chExt cx="3658176" cy="1052225"/>
          </a:xfrm>
        </p:grpSpPr>
        <p:sp>
          <p:nvSpPr>
            <p:cNvPr id="540" name="Google Shape;1600;p34">
              <a:extLst>
                <a:ext uri="{FF2B5EF4-FFF2-40B4-BE49-F238E27FC236}">
                  <a16:creationId xmlns:a16="http://schemas.microsoft.com/office/drawing/2014/main" id="{D94DA6E5-C8B4-F735-A31A-BFFCB2C0F838}"/>
                </a:ext>
              </a:extLst>
            </p:cNvPr>
            <p:cNvSpPr/>
            <p:nvPr/>
          </p:nvSpPr>
          <p:spPr>
            <a:xfrm>
              <a:off x="3365600" y="1459025"/>
              <a:ext cx="755475" cy="828100"/>
            </a:xfrm>
            <a:custGeom>
              <a:avLst/>
              <a:gdLst/>
              <a:ahLst/>
              <a:cxnLst/>
              <a:rect l="l" t="t" r="r" b="b"/>
              <a:pathLst>
                <a:path w="30219" h="33124" fill="none" extrusionOk="0">
                  <a:moveTo>
                    <a:pt x="0" y="1"/>
                  </a:moveTo>
                  <a:lnTo>
                    <a:pt x="14942" y="1"/>
                  </a:lnTo>
                  <a:cubicBezTo>
                    <a:pt x="17574" y="1"/>
                    <a:pt x="18110" y="2953"/>
                    <a:pt x="18110" y="2953"/>
                  </a:cubicBezTo>
                  <a:lnTo>
                    <a:pt x="18110" y="22551"/>
                  </a:lnTo>
                  <a:lnTo>
                    <a:pt x="30218" y="22551"/>
                  </a:lnTo>
                  <a:lnTo>
                    <a:pt x="30218" y="33124"/>
                  </a:lnTo>
                </a:path>
              </a:pathLst>
            </a:custGeom>
            <a:noFill/>
            <a:ln w="25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601;p34">
              <a:extLst>
                <a:ext uri="{FF2B5EF4-FFF2-40B4-BE49-F238E27FC236}">
                  <a16:creationId xmlns:a16="http://schemas.microsoft.com/office/drawing/2014/main" id="{DBCCE935-3F29-8839-B093-84B26F5C8219}"/>
                </a:ext>
              </a:extLst>
            </p:cNvPr>
            <p:cNvSpPr/>
            <p:nvPr/>
          </p:nvSpPr>
          <p:spPr>
            <a:xfrm>
              <a:off x="1897550" y="1459025"/>
              <a:ext cx="1612725" cy="25"/>
            </a:xfrm>
            <a:custGeom>
              <a:avLst/>
              <a:gdLst/>
              <a:ahLst/>
              <a:cxnLst/>
              <a:rect l="l" t="t" r="r" b="b"/>
              <a:pathLst>
                <a:path w="64509" h="1" fill="none" extrusionOk="0">
                  <a:moveTo>
                    <a:pt x="64509" y="1"/>
                  </a:moveTo>
                  <a:lnTo>
                    <a:pt x="0" y="1"/>
                  </a:lnTo>
                </a:path>
              </a:pathLst>
            </a:custGeom>
            <a:noFill/>
            <a:ln w="25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602;p34">
              <a:extLst>
                <a:ext uri="{FF2B5EF4-FFF2-40B4-BE49-F238E27FC236}">
                  <a16:creationId xmlns:a16="http://schemas.microsoft.com/office/drawing/2014/main" id="{89A14B0A-99B6-CE2A-D704-99D53751A855}"/>
                </a:ext>
              </a:extLst>
            </p:cNvPr>
            <p:cNvSpPr/>
            <p:nvPr/>
          </p:nvSpPr>
          <p:spPr>
            <a:xfrm>
              <a:off x="1796950" y="14057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0"/>
                  </a:moveTo>
                  <a:cubicBezTo>
                    <a:pt x="1012" y="0"/>
                    <a:pt x="0" y="1024"/>
                    <a:pt x="0" y="2274"/>
                  </a:cubicBezTo>
                  <a:cubicBezTo>
                    <a:pt x="0" y="3536"/>
                    <a:pt x="1012" y="4560"/>
                    <a:pt x="2274" y="4560"/>
                  </a:cubicBezTo>
                  <a:cubicBezTo>
                    <a:pt x="3536" y="4560"/>
                    <a:pt x="4560" y="3536"/>
                    <a:pt x="4560" y="2274"/>
                  </a:cubicBezTo>
                  <a:cubicBezTo>
                    <a:pt x="4560" y="1024"/>
                    <a:pt x="3536" y="0"/>
                    <a:pt x="227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603;p34">
              <a:extLst>
                <a:ext uri="{FF2B5EF4-FFF2-40B4-BE49-F238E27FC236}">
                  <a16:creationId xmlns:a16="http://schemas.microsoft.com/office/drawing/2014/main" id="{195A69E3-AC1B-0F8B-AAE4-18A8681EB254}"/>
                </a:ext>
              </a:extLst>
            </p:cNvPr>
            <p:cNvSpPr/>
            <p:nvPr/>
          </p:nvSpPr>
          <p:spPr>
            <a:xfrm>
              <a:off x="2678900" y="123490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5" y="0"/>
                  </a:moveTo>
                  <a:cubicBezTo>
                    <a:pt x="1882" y="0"/>
                    <a:pt x="0" y="2286"/>
                    <a:pt x="0" y="5108"/>
                  </a:cubicBezTo>
                  <a:lnTo>
                    <a:pt x="0" y="13180"/>
                  </a:lnTo>
                  <a:cubicBezTo>
                    <a:pt x="0" y="16002"/>
                    <a:pt x="1882" y="18288"/>
                    <a:pt x="4215" y="18288"/>
                  </a:cubicBezTo>
                  <a:lnTo>
                    <a:pt x="27420" y="18288"/>
                  </a:lnTo>
                  <a:cubicBezTo>
                    <a:pt x="29754" y="18288"/>
                    <a:pt x="31635" y="16002"/>
                    <a:pt x="31635" y="13180"/>
                  </a:cubicBezTo>
                  <a:lnTo>
                    <a:pt x="31635" y="5108"/>
                  </a:lnTo>
                  <a:cubicBezTo>
                    <a:pt x="31635" y="2286"/>
                    <a:pt x="29754" y="0"/>
                    <a:pt x="27420" y="0"/>
                  </a:cubicBezTo>
                  <a:close/>
                </a:path>
              </a:pathLst>
            </a:custGeom>
            <a:solidFill>
              <a:srgbClr val="5EB2FC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Change</a:t>
              </a: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1604;p34">
              <a:extLst>
                <a:ext uri="{FF2B5EF4-FFF2-40B4-BE49-F238E27FC236}">
                  <a16:creationId xmlns:a16="http://schemas.microsoft.com/office/drawing/2014/main" id="{4EBDDB88-38FA-F731-9569-86FB1BBBEE18}"/>
                </a:ext>
              </a:extLst>
            </p:cNvPr>
            <p:cNvSpPr txBox="1"/>
            <p:nvPr/>
          </p:nvSpPr>
          <p:spPr>
            <a:xfrm>
              <a:off x="462899" y="1293575"/>
              <a:ext cx="1334052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200" dirty="0" err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할일</a:t>
              </a:r>
              <a:r>
                <a:rPr lang="ko-KR" altLang="en-US" sz="2200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수정 </a:t>
              </a:r>
              <a:r>
                <a:rPr lang="en-US" altLang="ko-KR" sz="2200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 </a:t>
              </a:r>
              <a:endParaRPr sz="2200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45" name="Google Shape;1605;p34">
            <a:extLst>
              <a:ext uri="{FF2B5EF4-FFF2-40B4-BE49-F238E27FC236}">
                <a16:creationId xmlns:a16="http://schemas.microsoft.com/office/drawing/2014/main" id="{E304F9B9-95B6-0451-5E8D-C5031F8B371F}"/>
              </a:ext>
            </a:extLst>
          </p:cNvPr>
          <p:cNvGrpSpPr/>
          <p:nvPr/>
        </p:nvGrpSpPr>
        <p:grpSpPr>
          <a:xfrm>
            <a:off x="452052" y="4101704"/>
            <a:ext cx="4981166" cy="1490155"/>
            <a:chOff x="539541" y="3316400"/>
            <a:chExt cx="3581534" cy="957275"/>
          </a:xfrm>
        </p:grpSpPr>
        <p:sp>
          <p:nvSpPr>
            <p:cNvPr id="546" name="Google Shape;1606;p34">
              <a:extLst>
                <a:ext uri="{FF2B5EF4-FFF2-40B4-BE49-F238E27FC236}">
                  <a16:creationId xmlns:a16="http://schemas.microsoft.com/office/drawing/2014/main" id="{D00E4EAD-98C0-AD75-F657-DD7E8C817E5A}"/>
                </a:ext>
              </a:extLst>
            </p:cNvPr>
            <p:cNvSpPr/>
            <p:nvPr/>
          </p:nvSpPr>
          <p:spPr>
            <a:xfrm>
              <a:off x="3365600" y="3316400"/>
              <a:ext cx="755475" cy="733150"/>
            </a:xfrm>
            <a:custGeom>
              <a:avLst/>
              <a:gdLst/>
              <a:ahLst/>
              <a:cxnLst/>
              <a:rect l="l" t="t" r="r" b="b"/>
              <a:pathLst>
                <a:path w="30219" h="29326" fill="none" extrusionOk="0">
                  <a:moveTo>
                    <a:pt x="0" y="29325"/>
                  </a:moveTo>
                  <a:lnTo>
                    <a:pt x="14942" y="29325"/>
                  </a:lnTo>
                  <a:cubicBezTo>
                    <a:pt x="17574" y="29325"/>
                    <a:pt x="18110" y="26373"/>
                    <a:pt x="18110" y="26373"/>
                  </a:cubicBezTo>
                  <a:lnTo>
                    <a:pt x="18110" y="6775"/>
                  </a:lnTo>
                  <a:lnTo>
                    <a:pt x="30218" y="6775"/>
                  </a:lnTo>
                  <a:lnTo>
                    <a:pt x="30218" y="0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607;p34">
              <a:extLst>
                <a:ext uri="{FF2B5EF4-FFF2-40B4-BE49-F238E27FC236}">
                  <a16:creationId xmlns:a16="http://schemas.microsoft.com/office/drawing/2014/main" id="{5FFC3F40-9848-DB58-865A-3127147C8CCC}"/>
                </a:ext>
              </a:extLst>
            </p:cNvPr>
            <p:cNvSpPr/>
            <p:nvPr/>
          </p:nvSpPr>
          <p:spPr>
            <a:xfrm>
              <a:off x="1897550" y="4049525"/>
              <a:ext cx="1613025" cy="25"/>
            </a:xfrm>
            <a:custGeom>
              <a:avLst/>
              <a:gdLst/>
              <a:ahLst/>
              <a:cxnLst/>
              <a:rect l="l" t="t" r="r" b="b"/>
              <a:pathLst>
                <a:path w="64521" h="1" fill="none" extrusionOk="0">
                  <a:moveTo>
                    <a:pt x="64520" y="0"/>
                  </a:moveTo>
                  <a:lnTo>
                    <a:pt x="0" y="0"/>
                  </a:lnTo>
                </a:path>
              </a:pathLst>
            </a:custGeom>
            <a:noFill/>
            <a:ln w="24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608;p34">
              <a:extLst>
                <a:ext uri="{FF2B5EF4-FFF2-40B4-BE49-F238E27FC236}">
                  <a16:creationId xmlns:a16="http://schemas.microsoft.com/office/drawing/2014/main" id="{FB931A84-05D1-7C2F-D9D5-651865B47F21}"/>
                </a:ext>
              </a:extLst>
            </p:cNvPr>
            <p:cNvSpPr/>
            <p:nvPr/>
          </p:nvSpPr>
          <p:spPr>
            <a:xfrm>
              <a:off x="2678900" y="381645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5" y="1"/>
                  </a:moveTo>
                  <a:cubicBezTo>
                    <a:pt x="1882" y="1"/>
                    <a:pt x="0" y="2287"/>
                    <a:pt x="0" y="5109"/>
                  </a:cubicBezTo>
                  <a:lnTo>
                    <a:pt x="0" y="13181"/>
                  </a:lnTo>
                  <a:cubicBezTo>
                    <a:pt x="0" y="16003"/>
                    <a:pt x="1882" y="18289"/>
                    <a:pt x="4215" y="18289"/>
                  </a:cubicBezTo>
                  <a:lnTo>
                    <a:pt x="27420" y="18289"/>
                  </a:lnTo>
                  <a:cubicBezTo>
                    <a:pt x="29754" y="18289"/>
                    <a:pt x="31635" y="16003"/>
                    <a:pt x="31635" y="13181"/>
                  </a:cubicBezTo>
                  <a:lnTo>
                    <a:pt x="31635" y="5109"/>
                  </a:lnTo>
                  <a:cubicBezTo>
                    <a:pt x="31635" y="2287"/>
                    <a:pt x="29754" y="1"/>
                    <a:pt x="27420" y="1"/>
                  </a:cubicBezTo>
                  <a:close/>
                </a:path>
              </a:pathLst>
            </a:custGeom>
            <a:solidFill>
              <a:srgbClr val="EC3A3B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Set</a:t>
              </a: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9" name="Google Shape;1609;p34">
              <a:extLst>
                <a:ext uri="{FF2B5EF4-FFF2-40B4-BE49-F238E27FC236}">
                  <a16:creationId xmlns:a16="http://schemas.microsoft.com/office/drawing/2014/main" id="{DCEA1F5D-C441-7A31-902D-3558CA9D5C4E}"/>
                </a:ext>
              </a:extLst>
            </p:cNvPr>
            <p:cNvSpPr/>
            <p:nvPr/>
          </p:nvSpPr>
          <p:spPr>
            <a:xfrm>
              <a:off x="1796950" y="39888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1"/>
                  </a:moveTo>
                  <a:cubicBezTo>
                    <a:pt x="1012" y="1"/>
                    <a:pt x="0" y="1024"/>
                    <a:pt x="0" y="2287"/>
                  </a:cubicBezTo>
                  <a:cubicBezTo>
                    <a:pt x="0" y="3549"/>
                    <a:pt x="1012" y="4561"/>
                    <a:pt x="2274" y="4561"/>
                  </a:cubicBezTo>
                  <a:cubicBezTo>
                    <a:pt x="3536" y="4561"/>
                    <a:pt x="4560" y="3549"/>
                    <a:pt x="4560" y="2287"/>
                  </a:cubicBezTo>
                  <a:cubicBezTo>
                    <a:pt x="4560" y="1024"/>
                    <a:pt x="3536" y="1"/>
                    <a:pt x="2274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610;p34">
              <a:extLst>
                <a:ext uri="{FF2B5EF4-FFF2-40B4-BE49-F238E27FC236}">
                  <a16:creationId xmlns:a16="http://schemas.microsoft.com/office/drawing/2014/main" id="{6F8F3BED-9D5C-E147-EB58-B209B6809138}"/>
                </a:ext>
              </a:extLst>
            </p:cNvPr>
            <p:cNvSpPr txBox="1"/>
            <p:nvPr/>
          </p:nvSpPr>
          <p:spPr>
            <a:xfrm>
              <a:off x="539541" y="3879612"/>
              <a:ext cx="1334052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검색한 데이터를 보여주는 </a:t>
              </a:r>
              <a:r>
                <a:rPr lang="en-US" altLang="ko-KR" sz="1700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</a:t>
              </a:r>
              <a:endParaRPr sz="1700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FA51E0AD-B207-3CEE-E7B9-0FC474107B93}"/>
              </a:ext>
            </a:extLst>
          </p:cNvPr>
          <p:cNvSpPr/>
          <p:nvPr/>
        </p:nvSpPr>
        <p:spPr>
          <a:xfrm>
            <a:off x="4976158" y="3524230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6C64A061-C3FF-7FF6-8F16-65E163E14B72}"/>
              </a:ext>
            </a:extLst>
          </p:cNvPr>
          <p:cNvSpPr txBox="1"/>
          <p:nvPr/>
        </p:nvSpPr>
        <p:spPr>
          <a:xfrm>
            <a:off x="5211958" y="3679843"/>
            <a:ext cx="15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Todo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3574228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클래스 별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94E727ED-4F28-590E-AF86-4085606B3638}"/>
              </a:ext>
            </a:extLst>
          </p:cNvPr>
          <p:cNvSpPr/>
          <p:nvPr/>
        </p:nvSpPr>
        <p:spPr>
          <a:xfrm>
            <a:off x="5144296" y="3259584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0AF66C43-C75F-3D86-6DA9-98B4DF615229}"/>
              </a:ext>
            </a:extLst>
          </p:cNvPr>
          <p:cNvSpPr txBox="1"/>
          <p:nvPr/>
        </p:nvSpPr>
        <p:spPr>
          <a:xfrm>
            <a:off x="5380096" y="3415197"/>
            <a:ext cx="15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Sign</a:t>
            </a:r>
            <a:r>
              <a:rPr lang="ko-KR" altLang="en-US" dirty="0">
                <a:solidFill>
                  <a:schemeClr val="bg1"/>
                </a:solidFill>
              </a:rPr>
              <a:t>클래스</a:t>
            </a:r>
          </a:p>
        </p:txBody>
      </p:sp>
      <p:grpSp>
        <p:nvGrpSpPr>
          <p:cNvPr id="13" name="Google Shape;1605;p34">
            <a:extLst>
              <a:ext uri="{FF2B5EF4-FFF2-40B4-BE49-F238E27FC236}">
                <a16:creationId xmlns:a16="http://schemas.microsoft.com/office/drawing/2014/main" id="{32A69991-B399-2A6C-3117-B7E80CF8B145}"/>
              </a:ext>
            </a:extLst>
          </p:cNvPr>
          <p:cNvGrpSpPr/>
          <p:nvPr/>
        </p:nvGrpSpPr>
        <p:grpSpPr>
          <a:xfrm>
            <a:off x="201347" y="3932081"/>
            <a:ext cx="5418417" cy="1766154"/>
            <a:chOff x="151010" y="2949060"/>
            <a:chExt cx="4063813" cy="1324615"/>
          </a:xfrm>
        </p:grpSpPr>
        <p:sp>
          <p:nvSpPr>
            <p:cNvPr id="14" name="Google Shape;1606;p34">
              <a:extLst>
                <a:ext uri="{FF2B5EF4-FFF2-40B4-BE49-F238E27FC236}">
                  <a16:creationId xmlns:a16="http://schemas.microsoft.com/office/drawing/2014/main" id="{C36E8F67-5F64-4F59-501F-43F824E1431F}"/>
                </a:ext>
              </a:extLst>
            </p:cNvPr>
            <p:cNvSpPr/>
            <p:nvPr/>
          </p:nvSpPr>
          <p:spPr>
            <a:xfrm>
              <a:off x="3365599" y="2949060"/>
              <a:ext cx="849224" cy="1100490"/>
            </a:xfrm>
            <a:custGeom>
              <a:avLst/>
              <a:gdLst/>
              <a:ahLst/>
              <a:cxnLst/>
              <a:rect l="l" t="t" r="r" b="b"/>
              <a:pathLst>
                <a:path w="30219" h="29326" fill="none" extrusionOk="0">
                  <a:moveTo>
                    <a:pt x="0" y="29325"/>
                  </a:moveTo>
                  <a:lnTo>
                    <a:pt x="14942" y="29325"/>
                  </a:lnTo>
                  <a:cubicBezTo>
                    <a:pt x="17574" y="29325"/>
                    <a:pt x="18110" y="26373"/>
                    <a:pt x="18110" y="26373"/>
                  </a:cubicBezTo>
                  <a:lnTo>
                    <a:pt x="18110" y="6775"/>
                  </a:lnTo>
                  <a:lnTo>
                    <a:pt x="30218" y="6775"/>
                  </a:lnTo>
                  <a:lnTo>
                    <a:pt x="30218" y="0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607;p34">
              <a:extLst>
                <a:ext uri="{FF2B5EF4-FFF2-40B4-BE49-F238E27FC236}">
                  <a16:creationId xmlns:a16="http://schemas.microsoft.com/office/drawing/2014/main" id="{61916FAC-6F8C-9C65-D2D5-FF8DB3BEEEB6}"/>
                </a:ext>
              </a:extLst>
            </p:cNvPr>
            <p:cNvSpPr/>
            <p:nvPr/>
          </p:nvSpPr>
          <p:spPr>
            <a:xfrm>
              <a:off x="1897550" y="4049525"/>
              <a:ext cx="1613025" cy="25"/>
            </a:xfrm>
            <a:custGeom>
              <a:avLst/>
              <a:gdLst/>
              <a:ahLst/>
              <a:cxnLst/>
              <a:rect l="l" t="t" r="r" b="b"/>
              <a:pathLst>
                <a:path w="64521" h="1" fill="none" extrusionOk="0">
                  <a:moveTo>
                    <a:pt x="64520" y="0"/>
                  </a:moveTo>
                  <a:lnTo>
                    <a:pt x="0" y="0"/>
                  </a:lnTo>
                </a:path>
              </a:pathLst>
            </a:custGeom>
            <a:noFill/>
            <a:ln w="24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608;p34">
              <a:extLst>
                <a:ext uri="{FF2B5EF4-FFF2-40B4-BE49-F238E27FC236}">
                  <a16:creationId xmlns:a16="http://schemas.microsoft.com/office/drawing/2014/main" id="{1FABD73C-A0EA-03D1-7B30-EC56DE4200B4}"/>
                </a:ext>
              </a:extLst>
            </p:cNvPr>
            <p:cNvSpPr/>
            <p:nvPr/>
          </p:nvSpPr>
          <p:spPr>
            <a:xfrm>
              <a:off x="2678900" y="381645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5" y="1"/>
                  </a:moveTo>
                  <a:cubicBezTo>
                    <a:pt x="1882" y="1"/>
                    <a:pt x="0" y="2287"/>
                    <a:pt x="0" y="5109"/>
                  </a:cubicBezTo>
                  <a:lnTo>
                    <a:pt x="0" y="13181"/>
                  </a:lnTo>
                  <a:cubicBezTo>
                    <a:pt x="0" y="16003"/>
                    <a:pt x="1882" y="18289"/>
                    <a:pt x="4215" y="18289"/>
                  </a:cubicBezTo>
                  <a:lnTo>
                    <a:pt x="27420" y="18289"/>
                  </a:lnTo>
                  <a:cubicBezTo>
                    <a:pt x="29754" y="18289"/>
                    <a:pt x="31635" y="16003"/>
                    <a:pt x="31635" y="13181"/>
                  </a:cubicBezTo>
                  <a:lnTo>
                    <a:pt x="31635" y="5109"/>
                  </a:lnTo>
                  <a:cubicBezTo>
                    <a:pt x="31635" y="2287"/>
                    <a:pt x="29754" y="1"/>
                    <a:pt x="27420" y="1"/>
                  </a:cubicBezTo>
                  <a:close/>
                </a:path>
              </a:pathLst>
            </a:custGeom>
            <a:solidFill>
              <a:srgbClr val="EC3A3B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" name="Google Shape;1609;p34">
              <a:extLst>
                <a:ext uri="{FF2B5EF4-FFF2-40B4-BE49-F238E27FC236}">
                  <a16:creationId xmlns:a16="http://schemas.microsoft.com/office/drawing/2014/main" id="{F638643C-9CEE-5057-36DF-72230FFE87EE}"/>
                </a:ext>
              </a:extLst>
            </p:cNvPr>
            <p:cNvSpPr/>
            <p:nvPr/>
          </p:nvSpPr>
          <p:spPr>
            <a:xfrm>
              <a:off x="1796950" y="39888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1"/>
                  </a:moveTo>
                  <a:cubicBezTo>
                    <a:pt x="1012" y="1"/>
                    <a:pt x="0" y="1024"/>
                    <a:pt x="0" y="2287"/>
                  </a:cubicBezTo>
                  <a:cubicBezTo>
                    <a:pt x="0" y="3549"/>
                    <a:pt x="1012" y="4561"/>
                    <a:pt x="2274" y="4561"/>
                  </a:cubicBezTo>
                  <a:cubicBezTo>
                    <a:pt x="3536" y="4561"/>
                    <a:pt x="4560" y="3549"/>
                    <a:pt x="4560" y="2287"/>
                  </a:cubicBezTo>
                  <a:cubicBezTo>
                    <a:pt x="4560" y="1024"/>
                    <a:pt x="3536" y="1"/>
                    <a:pt x="2274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610;p34">
              <a:extLst>
                <a:ext uri="{FF2B5EF4-FFF2-40B4-BE49-F238E27FC236}">
                  <a16:creationId xmlns:a16="http://schemas.microsoft.com/office/drawing/2014/main" id="{BBE20CC7-BFDB-679E-423C-CCBEF9214F2D}"/>
                </a:ext>
              </a:extLst>
            </p:cNvPr>
            <p:cNvSpPr txBox="1"/>
            <p:nvPr/>
          </p:nvSpPr>
          <p:spPr>
            <a:xfrm>
              <a:off x="151010" y="3942775"/>
              <a:ext cx="1845501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회원가입 검사 </a:t>
              </a:r>
              <a:endParaRPr lang="en-US" altLang="ko-KR" sz="2000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algn="ctr"/>
              <a:r>
                <a:rPr lang="ko-KR" altLang="en-US" sz="2000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클래스</a:t>
              </a:r>
              <a:endParaRPr sz="2000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59" name="Google Shape;1577;p34">
            <a:extLst>
              <a:ext uri="{FF2B5EF4-FFF2-40B4-BE49-F238E27FC236}">
                <a16:creationId xmlns:a16="http://schemas.microsoft.com/office/drawing/2014/main" id="{17362A09-A37A-C612-BE18-AAF6D868B6D0}"/>
              </a:ext>
            </a:extLst>
          </p:cNvPr>
          <p:cNvGrpSpPr/>
          <p:nvPr/>
        </p:nvGrpSpPr>
        <p:grpSpPr>
          <a:xfrm>
            <a:off x="6636789" y="3932081"/>
            <a:ext cx="5200804" cy="1766154"/>
            <a:chOff x="4977592" y="2949060"/>
            <a:chExt cx="3900603" cy="1324615"/>
          </a:xfrm>
        </p:grpSpPr>
        <p:sp>
          <p:nvSpPr>
            <p:cNvPr id="360" name="Google Shape;1578;p34">
              <a:extLst>
                <a:ext uri="{FF2B5EF4-FFF2-40B4-BE49-F238E27FC236}">
                  <a16:creationId xmlns:a16="http://schemas.microsoft.com/office/drawing/2014/main" id="{2B5458A4-3AE1-31ED-8B28-3A0155484406}"/>
                </a:ext>
              </a:extLst>
            </p:cNvPr>
            <p:cNvSpPr/>
            <p:nvPr/>
          </p:nvSpPr>
          <p:spPr>
            <a:xfrm>
              <a:off x="4977592" y="2949060"/>
              <a:ext cx="800834" cy="1100490"/>
            </a:xfrm>
            <a:custGeom>
              <a:avLst/>
              <a:gdLst/>
              <a:ahLst/>
              <a:cxnLst/>
              <a:rect l="l" t="t" r="r" b="b"/>
              <a:pathLst>
                <a:path w="30231" h="31612" fill="none" extrusionOk="0">
                  <a:moveTo>
                    <a:pt x="30230" y="31611"/>
                  </a:moveTo>
                  <a:lnTo>
                    <a:pt x="15288" y="31611"/>
                  </a:lnTo>
                  <a:cubicBezTo>
                    <a:pt x="12645" y="31611"/>
                    <a:pt x="12121" y="28659"/>
                    <a:pt x="12121" y="28659"/>
                  </a:cubicBezTo>
                  <a:lnTo>
                    <a:pt x="12121" y="9061"/>
                  </a:lnTo>
                  <a:lnTo>
                    <a:pt x="0" y="9061"/>
                  </a:lnTo>
                  <a:lnTo>
                    <a:pt x="0" y="0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1579;p34">
              <a:extLst>
                <a:ext uri="{FF2B5EF4-FFF2-40B4-BE49-F238E27FC236}">
                  <a16:creationId xmlns:a16="http://schemas.microsoft.com/office/drawing/2014/main" id="{FAC0B938-C553-A2BE-4043-1A92914486ED}"/>
                </a:ext>
              </a:extLst>
            </p:cNvPr>
            <p:cNvSpPr/>
            <p:nvPr/>
          </p:nvSpPr>
          <p:spPr>
            <a:xfrm>
              <a:off x="6040925" y="4049525"/>
              <a:ext cx="1165650" cy="25"/>
            </a:xfrm>
            <a:custGeom>
              <a:avLst/>
              <a:gdLst/>
              <a:ahLst/>
              <a:cxnLst/>
              <a:rect l="l" t="t" r="r" b="b"/>
              <a:pathLst>
                <a:path w="46626" h="1" fill="none" extrusionOk="0">
                  <a:moveTo>
                    <a:pt x="1" y="0"/>
                  </a:moveTo>
                  <a:lnTo>
                    <a:pt x="46625" y="0"/>
                  </a:lnTo>
                </a:path>
              </a:pathLst>
            </a:custGeom>
            <a:noFill/>
            <a:ln w="211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1580;p34">
              <a:extLst>
                <a:ext uri="{FF2B5EF4-FFF2-40B4-BE49-F238E27FC236}">
                  <a16:creationId xmlns:a16="http://schemas.microsoft.com/office/drawing/2014/main" id="{613B7D13-9C8D-EC13-B0A1-DF789EAC37E0}"/>
                </a:ext>
              </a:extLst>
            </p:cNvPr>
            <p:cNvSpPr/>
            <p:nvPr/>
          </p:nvSpPr>
          <p:spPr>
            <a:xfrm>
              <a:off x="7206550" y="39888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1"/>
                  </a:moveTo>
                  <a:cubicBezTo>
                    <a:pt x="1024" y="1"/>
                    <a:pt x="0" y="1024"/>
                    <a:pt x="0" y="2287"/>
                  </a:cubicBezTo>
                  <a:cubicBezTo>
                    <a:pt x="0" y="3549"/>
                    <a:pt x="1024" y="4561"/>
                    <a:pt x="2286" y="4561"/>
                  </a:cubicBezTo>
                  <a:cubicBezTo>
                    <a:pt x="3548" y="4561"/>
                    <a:pt x="4560" y="3549"/>
                    <a:pt x="4560" y="2287"/>
                  </a:cubicBezTo>
                  <a:cubicBezTo>
                    <a:pt x="4560" y="1024"/>
                    <a:pt x="3548" y="1"/>
                    <a:pt x="22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1581;p34">
              <a:extLst>
                <a:ext uri="{FF2B5EF4-FFF2-40B4-BE49-F238E27FC236}">
                  <a16:creationId xmlns:a16="http://schemas.microsoft.com/office/drawing/2014/main" id="{CBD7D1F0-02D8-81A5-DA4B-5A9EC303D051}"/>
                </a:ext>
              </a:extLst>
            </p:cNvPr>
            <p:cNvSpPr/>
            <p:nvPr/>
          </p:nvSpPr>
          <p:spPr>
            <a:xfrm>
              <a:off x="5637000" y="381645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6" y="1"/>
                  </a:moveTo>
                  <a:cubicBezTo>
                    <a:pt x="1882" y="1"/>
                    <a:pt x="1" y="2287"/>
                    <a:pt x="1" y="5109"/>
                  </a:cubicBezTo>
                  <a:lnTo>
                    <a:pt x="1" y="13181"/>
                  </a:lnTo>
                  <a:cubicBezTo>
                    <a:pt x="1" y="16003"/>
                    <a:pt x="1882" y="18289"/>
                    <a:pt x="4216" y="18289"/>
                  </a:cubicBezTo>
                  <a:lnTo>
                    <a:pt x="27421" y="18289"/>
                  </a:lnTo>
                  <a:cubicBezTo>
                    <a:pt x="29754" y="18289"/>
                    <a:pt x="31636" y="16003"/>
                    <a:pt x="31636" y="13181"/>
                  </a:cubicBezTo>
                  <a:lnTo>
                    <a:pt x="31636" y="5109"/>
                  </a:lnTo>
                  <a:cubicBezTo>
                    <a:pt x="31636" y="2287"/>
                    <a:pt x="29754" y="1"/>
                    <a:pt x="27421" y="1"/>
                  </a:cubicBezTo>
                  <a:close/>
                </a:path>
              </a:pathLst>
            </a:custGeom>
            <a:solidFill>
              <a:srgbClr val="EC3A3B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Search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4" name="Google Shape;1582;p34">
              <a:extLst>
                <a:ext uri="{FF2B5EF4-FFF2-40B4-BE49-F238E27FC236}">
                  <a16:creationId xmlns:a16="http://schemas.microsoft.com/office/drawing/2014/main" id="{AD160A4E-E9D7-382E-9387-FBF53655800B}"/>
                </a:ext>
              </a:extLst>
            </p:cNvPr>
            <p:cNvSpPr txBox="1"/>
            <p:nvPr/>
          </p:nvSpPr>
          <p:spPr>
            <a:xfrm>
              <a:off x="7082327" y="3879612"/>
              <a:ext cx="1795868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로그인 시 </a:t>
              </a:r>
              <a:r>
                <a:rPr lang="en-US" altLang="ko-KR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Db </a:t>
              </a:r>
              <a:r>
                <a:rPr lang="ko-KR" altLang="en-US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검색 </a:t>
              </a:r>
              <a:endParaRPr lang="en-US" altLang="ko-KR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algn="ctr"/>
              <a:r>
                <a:rPr lang="ko-KR" altLang="en-US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클래스</a:t>
              </a:r>
              <a:endParaRPr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" name="Google Shape;1599;p34">
            <a:extLst>
              <a:ext uri="{FF2B5EF4-FFF2-40B4-BE49-F238E27FC236}">
                <a16:creationId xmlns:a16="http://schemas.microsoft.com/office/drawing/2014/main" id="{A1AC4DFC-2794-733D-8028-EA808CA8D7ED}"/>
              </a:ext>
            </a:extLst>
          </p:cNvPr>
          <p:cNvGrpSpPr/>
          <p:nvPr/>
        </p:nvGrpSpPr>
        <p:grpSpPr>
          <a:xfrm>
            <a:off x="850605" y="1637421"/>
            <a:ext cx="4769159" cy="1637960"/>
            <a:chOff x="691977" y="1234900"/>
            <a:chExt cx="3429098" cy="1052225"/>
          </a:xfrm>
        </p:grpSpPr>
        <p:sp>
          <p:nvSpPr>
            <p:cNvPr id="11" name="Google Shape;1600;p34">
              <a:extLst>
                <a:ext uri="{FF2B5EF4-FFF2-40B4-BE49-F238E27FC236}">
                  <a16:creationId xmlns:a16="http://schemas.microsoft.com/office/drawing/2014/main" id="{11A2A564-1830-14D8-374C-B2E76ECE6F49}"/>
                </a:ext>
              </a:extLst>
            </p:cNvPr>
            <p:cNvSpPr/>
            <p:nvPr/>
          </p:nvSpPr>
          <p:spPr>
            <a:xfrm>
              <a:off x="3365600" y="1459025"/>
              <a:ext cx="755475" cy="828100"/>
            </a:xfrm>
            <a:custGeom>
              <a:avLst/>
              <a:gdLst/>
              <a:ahLst/>
              <a:cxnLst/>
              <a:rect l="l" t="t" r="r" b="b"/>
              <a:pathLst>
                <a:path w="30219" h="33124" fill="none" extrusionOk="0">
                  <a:moveTo>
                    <a:pt x="0" y="1"/>
                  </a:moveTo>
                  <a:lnTo>
                    <a:pt x="14942" y="1"/>
                  </a:lnTo>
                  <a:cubicBezTo>
                    <a:pt x="17574" y="1"/>
                    <a:pt x="18110" y="2953"/>
                    <a:pt x="18110" y="2953"/>
                  </a:cubicBezTo>
                  <a:lnTo>
                    <a:pt x="18110" y="22551"/>
                  </a:lnTo>
                  <a:lnTo>
                    <a:pt x="30218" y="22551"/>
                  </a:lnTo>
                  <a:lnTo>
                    <a:pt x="30218" y="33124"/>
                  </a:lnTo>
                </a:path>
              </a:pathLst>
            </a:custGeom>
            <a:noFill/>
            <a:ln w="25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01;p34">
              <a:extLst>
                <a:ext uri="{FF2B5EF4-FFF2-40B4-BE49-F238E27FC236}">
                  <a16:creationId xmlns:a16="http://schemas.microsoft.com/office/drawing/2014/main" id="{C55855D1-B658-206A-A6F8-AD5C04ED9EEA}"/>
                </a:ext>
              </a:extLst>
            </p:cNvPr>
            <p:cNvSpPr/>
            <p:nvPr/>
          </p:nvSpPr>
          <p:spPr>
            <a:xfrm>
              <a:off x="1897550" y="1459025"/>
              <a:ext cx="1612725" cy="25"/>
            </a:xfrm>
            <a:custGeom>
              <a:avLst/>
              <a:gdLst/>
              <a:ahLst/>
              <a:cxnLst/>
              <a:rect l="l" t="t" r="r" b="b"/>
              <a:pathLst>
                <a:path w="64509" h="1" fill="none" extrusionOk="0">
                  <a:moveTo>
                    <a:pt x="64509" y="1"/>
                  </a:moveTo>
                  <a:lnTo>
                    <a:pt x="0" y="1"/>
                  </a:lnTo>
                </a:path>
              </a:pathLst>
            </a:custGeom>
            <a:noFill/>
            <a:ln w="253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02;p34">
              <a:extLst>
                <a:ext uri="{FF2B5EF4-FFF2-40B4-BE49-F238E27FC236}">
                  <a16:creationId xmlns:a16="http://schemas.microsoft.com/office/drawing/2014/main" id="{C3FFB712-7B90-6A76-439E-8063335AC4DD}"/>
                </a:ext>
              </a:extLst>
            </p:cNvPr>
            <p:cNvSpPr/>
            <p:nvPr/>
          </p:nvSpPr>
          <p:spPr>
            <a:xfrm>
              <a:off x="1796950" y="14057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0"/>
                  </a:moveTo>
                  <a:cubicBezTo>
                    <a:pt x="1012" y="0"/>
                    <a:pt x="0" y="1024"/>
                    <a:pt x="0" y="2274"/>
                  </a:cubicBezTo>
                  <a:cubicBezTo>
                    <a:pt x="0" y="3536"/>
                    <a:pt x="1012" y="4560"/>
                    <a:pt x="2274" y="4560"/>
                  </a:cubicBezTo>
                  <a:cubicBezTo>
                    <a:pt x="3536" y="4560"/>
                    <a:pt x="4560" y="3536"/>
                    <a:pt x="4560" y="2274"/>
                  </a:cubicBezTo>
                  <a:cubicBezTo>
                    <a:pt x="4560" y="1024"/>
                    <a:pt x="3536" y="0"/>
                    <a:pt x="227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03;p34">
              <a:extLst>
                <a:ext uri="{FF2B5EF4-FFF2-40B4-BE49-F238E27FC236}">
                  <a16:creationId xmlns:a16="http://schemas.microsoft.com/office/drawing/2014/main" id="{851DA63C-548E-D15B-C248-FC97F42E5758}"/>
                </a:ext>
              </a:extLst>
            </p:cNvPr>
            <p:cNvSpPr/>
            <p:nvPr/>
          </p:nvSpPr>
          <p:spPr>
            <a:xfrm>
              <a:off x="2678900" y="123490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5" y="0"/>
                  </a:moveTo>
                  <a:cubicBezTo>
                    <a:pt x="1882" y="0"/>
                    <a:pt x="0" y="2286"/>
                    <a:pt x="0" y="5108"/>
                  </a:cubicBezTo>
                  <a:lnTo>
                    <a:pt x="0" y="13180"/>
                  </a:lnTo>
                  <a:cubicBezTo>
                    <a:pt x="0" y="16002"/>
                    <a:pt x="1882" y="18288"/>
                    <a:pt x="4215" y="18288"/>
                  </a:cubicBezTo>
                  <a:lnTo>
                    <a:pt x="27420" y="18288"/>
                  </a:lnTo>
                  <a:cubicBezTo>
                    <a:pt x="29754" y="18288"/>
                    <a:pt x="31635" y="16002"/>
                    <a:pt x="31635" y="13180"/>
                  </a:cubicBezTo>
                  <a:lnTo>
                    <a:pt x="31635" y="5108"/>
                  </a:lnTo>
                  <a:cubicBezTo>
                    <a:pt x="31635" y="2286"/>
                    <a:pt x="29754" y="0"/>
                    <a:pt x="27420" y="0"/>
                  </a:cubicBezTo>
                  <a:close/>
                </a:path>
              </a:pathLst>
            </a:custGeom>
            <a:solidFill>
              <a:srgbClr val="5EB2FC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Set</a:t>
              </a: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" name="Google Shape;1604;p34">
              <a:extLst>
                <a:ext uri="{FF2B5EF4-FFF2-40B4-BE49-F238E27FC236}">
                  <a16:creationId xmlns:a16="http://schemas.microsoft.com/office/drawing/2014/main" id="{DFAC2787-D22E-BB03-6E19-C8AE30F9550E}"/>
                </a:ext>
              </a:extLst>
            </p:cNvPr>
            <p:cNvSpPr txBox="1"/>
            <p:nvPr/>
          </p:nvSpPr>
          <p:spPr>
            <a:xfrm>
              <a:off x="691977" y="1300332"/>
              <a:ext cx="1334052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200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ko-KR" altLang="en-US" sz="2200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회원가입 </a:t>
              </a:r>
              <a:r>
                <a:rPr lang="en-US" altLang="ko-KR" sz="2200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panel GUI </a:t>
              </a:r>
              <a:endParaRPr sz="2200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84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클래스 별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3" name="Google Shape;1611;p34">
            <a:extLst>
              <a:ext uri="{FF2B5EF4-FFF2-40B4-BE49-F238E27FC236}">
                <a16:creationId xmlns:a16="http://schemas.microsoft.com/office/drawing/2014/main" id="{8F22FB6E-9FA2-76B5-3DB5-CC690254C0A8}"/>
              </a:ext>
            </a:extLst>
          </p:cNvPr>
          <p:cNvGrpSpPr/>
          <p:nvPr/>
        </p:nvGrpSpPr>
        <p:grpSpPr>
          <a:xfrm>
            <a:off x="238669" y="3306726"/>
            <a:ext cx="4905627" cy="609232"/>
            <a:chOff x="-441559" y="2067433"/>
            <a:chExt cx="3679219" cy="456925"/>
          </a:xfrm>
        </p:grpSpPr>
        <p:cxnSp>
          <p:nvCxnSpPr>
            <p:cNvPr id="419" name="Google Shape;1614;p34">
              <a:extLst>
                <a:ext uri="{FF2B5EF4-FFF2-40B4-BE49-F238E27FC236}">
                  <a16:creationId xmlns:a16="http://schemas.microsoft.com/office/drawing/2014/main" id="{8CE1F30C-2583-2E48-5553-20E003877716}"/>
                </a:ext>
              </a:extLst>
            </p:cNvPr>
            <p:cNvCxnSpPr>
              <a:cxnSpLocks/>
              <a:stCxn id="429" idx="1"/>
            </p:cNvCxnSpPr>
            <p:nvPr/>
          </p:nvCxnSpPr>
          <p:spPr>
            <a:xfrm flipH="1">
              <a:off x="1610074" y="2279034"/>
              <a:ext cx="1627586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5" name="Google Shape;1616;p34">
              <a:extLst>
                <a:ext uri="{FF2B5EF4-FFF2-40B4-BE49-F238E27FC236}">
                  <a16:creationId xmlns:a16="http://schemas.microsoft.com/office/drawing/2014/main" id="{2F2FAE59-92BC-10DE-8C5B-8F304BFDA642}"/>
                </a:ext>
              </a:extLst>
            </p:cNvPr>
            <p:cNvSpPr/>
            <p:nvPr/>
          </p:nvSpPr>
          <p:spPr>
            <a:xfrm>
              <a:off x="2371425" y="2067433"/>
              <a:ext cx="790900" cy="456925"/>
            </a:xfrm>
            <a:custGeom>
              <a:avLst/>
              <a:gdLst/>
              <a:ahLst/>
              <a:cxnLst/>
              <a:rect l="l" t="t" r="r" b="b"/>
              <a:pathLst>
                <a:path w="31636" h="18277" extrusionOk="0">
                  <a:moveTo>
                    <a:pt x="4215" y="1"/>
                  </a:moveTo>
                  <a:cubicBezTo>
                    <a:pt x="1881" y="1"/>
                    <a:pt x="0" y="2287"/>
                    <a:pt x="0" y="5096"/>
                  </a:cubicBezTo>
                  <a:lnTo>
                    <a:pt x="0" y="13181"/>
                  </a:lnTo>
                  <a:cubicBezTo>
                    <a:pt x="0" y="16003"/>
                    <a:pt x="1881" y="18277"/>
                    <a:pt x="4215" y="18277"/>
                  </a:cubicBezTo>
                  <a:lnTo>
                    <a:pt x="27420" y="18277"/>
                  </a:lnTo>
                  <a:cubicBezTo>
                    <a:pt x="29754" y="18277"/>
                    <a:pt x="31635" y="16003"/>
                    <a:pt x="31635" y="13181"/>
                  </a:cubicBezTo>
                  <a:lnTo>
                    <a:pt x="31635" y="5096"/>
                  </a:lnTo>
                  <a:cubicBezTo>
                    <a:pt x="31635" y="2287"/>
                    <a:pt x="29754" y="1"/>
                    <a:pt x="27420" y="1"/>
                  </a:cubicBezTo>
                  <a:close/>
                </a:path>
              </a:pathLst>
            </a:custGeom>
            <a:solidFill>
              <a:srgbClr val="69E781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CalendarSwing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6" name="Google Shape;1617;p34">
              <a:extLst>
                <a:ext uri="{FF2B5EF4-FFF2-40B4-BE49-F238E27FC236}">
                  <a16:creationId xmlns:a16="http://schemas.microsoft.com/office/drawing/2014/main" id="{7C86CCDA-28F4-A350-C687-A5DE61637BB3}"/>
                </a:ext>
              </a:extLst>
            </p:cNvPr>
            <p:cNvSpPr/>
            <p:nvPr/>
          </p:nvSpPr>
          <p:spPr>
            <a:xfrm>
              <a:off x="1528450" y="2220443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5" y="0"/>
                  </a:moveTo>
                  <a:cubicBezTo>
                    <a:pt x="1025" y="0"/>
                    <a:pt x="1" y="1024"/>
                    <a:pt x="1" y="2286"/>
                  </a:cubicBezTo>
                  <a:cubicBezTo>
                    <a:pt x="1" y="3548"/>
                    <a:pt x="1025" y="4560"/>
                    <a:pt x="2275" y="4560"/>
                  </a:cubicBezTo>
                  <a:cubicBezTo>
                    <a:pt x="3537" y="4560"/>
                    <a:pt x="4561" y="3548"/>
                    <a:pt x="4561" y="2286"/>
                  </a:cubicBezTo>
                  <a:cubicBezTo>
                    <a:pt x="4561" y="1024"/>
                    <a:pt x="3537" y="0"/>
                    <a:pt x="2275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7" name="Google Shape;1618;p34">
              <a:extLst>
                <a:ext uri="{FF2B5EF4-FFF2-40B4-BE49-F238E27FC236}">
                  <a16:creationId xmlns:a16="http://schemas.microsoft.com/office/drawing/2014/main" id="{60BFD90B-9E33-FC8F-017E-B2A825255EEA}"/>
                </a:ext>
              </a:extLst>
            </p:cNvPr>
            <p:cNvSpPr txBox="1"/>
            <p:nvPr/>
          </p:nvSpPr>
          <p:spPr>
            <a:xfrm>
              <a:off x="-441559" y="2118499"/>
              <a:ext cx="1970011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2000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달력 </a:t>
              </a:r>
              <a:r>
                <a:rPr lang="en-US" altLang="ko-KR" sz="2000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 Main </a:t>
              </a:r>
              <a:r>
                <a:rPr lang="ko-KR" altLang="en-US" sz="2000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클래스</a:t>
              </a:r>
              <a:endParaRPr sz="2000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94E727ED-4F28-590E-AF86-4085606B3638}"/>
              </a:ext>
            </a:extLst>
          </p:cNvPr>
          <p:cNvSpPr/>
          <p:nvPr/>
        </p:nvSpPr>
        <p:spPr>
          <a:xfrm>
            <a:off x="5144296" y="3259584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0AF66C43-C75F-3D86-6DA9-98B4DF615229}"/>
              </a:ext>
            </a:extLst>
          </p:cNvPr>
          <p:cNvSpPr txBox="1"/>
          <p:nvPr/>
        </p:nvSpPr>
        <p:spPr>
          <a:xfrm>
            <a:off x="5380096" y="3415197"/>
            <a:ext cx="15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 </a:t>
            </a:r>
            <a:r>
              <a:rPr lang="ko-KR" altLang="en-US" dirty="0">
                <a:solidFill>
                  <a:schemeClr val="bg1"/>
                </a:solidFill>
              </a:rPr>
              <a:t>클래스</a:t>
            </a:r>
          </a:p>
        </p:txBody>
      </p:sp>
      <p:grpSp>
        <p:nvGrpSpPr>
          <p:cNvPr id="13" name="Google Shape;1605;p34">
            <a:extLst>
              <a:ext uri="{FF2B5EF4-FFF2-40B4-BE49-F238E27FC236}">
                <a16:creationId xmlns:a16="http://schemas.microsoft.com/office/drawing/2014/main" id="{32A69991-B399-2A6C-3117-B7E80CF8B145}"/>
              </a:ext>
            </a:extLst>
          </p:cNvPr>
          <p:cNvGrpSpPr/>
          <p:nvPr/>
        </p:nvGrpSpPr>
        <p:grpSpPr>
          <a:xfrm>
            <a:off x="36743" y="3932081"/>
            <a:ext cx="5583021" cy="1766154"/>
            <a:chOff x="27557" y="2949060"/>
            <a:chExt cx="4187266" cy="1324615"/>
          </a:xfrm>
        </p:grpSpPr>
        <p:sp>
          <p:nvSpPr>
            <p:cNvPr id="14" name="Google Shape;1606;p34">
              <a:extLst>
                <a:ext uri="{FF2B5EF4-FFF2-40B4-BE49-F238E27FC236}">
                  <a16:creationId xmlns:a16="http://schemas.microsoft.com/office/drawing/2014/main" id="{C36E8F67-5F64-4F59-501F-43F824E1431F}"/>
                </a:ext>
              </a:extLst>
            </p:cNvPr>
            <p:cNvSpPr/>
            <p:nvPr/>
          </p:nvSpPr>
          <p:spPr>
            <a:xfrm>
              <a:off x="3365599" y="2949060"/>
              <a:ext cx="849224" cy="1100490"/>
            </a:xfrm>
            <a:custGeom>
              <a:avLst/>
              <a:gdLst/>
              <a:ahLst/>
              <a:cxnLst/>
              <a:rect l="l" t="t" r="r" b="b"/>
              <a:pathLst>
                <a:path w="30219" h="29326" fill="none" extrusionOk="0">
                  <a:moveTo>
                    <a:pt x="0" y="29325"/>
                  </a:moveTo>
                  <a:lnTo>
                    <a:pt x="14942" y="29325"/>
                  </a:lnTo>
                  <a:cubicBezTo>
                    <a:pt x="17574" y="29325"/>
                    <a:pt x="18110" y="26373"/>
                    <a:pt x="18110" y="26373"/>
                  </a:cubicBezTo>
                  <a:lnTo>
                    <a:pt x="18110" y="6775"/>
                  </a:lnTo>
                  <a:lnTo>
                    <a:pt x="30218" y="6775"/>
                  </a:lnTo>
                  <a:lnTo>
                    <a:pt x="30218" y="0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607;p34">
              <a:extLst>
                <a:ext uri="{FF2B5EF4-FFF2-40B4-BE49-F238E27FC236}">
                  <a16:creationId xmlns:a16="http://schemas.microsoft.com/office/drawing/2014/main" id="{61916FAC-6F8C-9C65-D2D5-FF8DB3BEEEB6}"/>
                </a:ext>
              </a:extLst>
            </p:cNvPr>
            <p:cNvSpPr/>
            <p:nvPr/>
          </p:nvSpPr>
          <p:spPr>
            <a:xfrm>
              <a:off x="1897550" y="4049525"/>
              <a:ext cx="1613025" cy="25"/>
            </a:xfrm>
            <a:custGeom>
              <a:avLst/>
              <a:gdLst/>
              <a:ahLst/>
              <a:cxnLst/>
              <a:rect l="l" t="t" r="r" b="b"/>
              <a:pathLst>
                <a:path w="64521" h="1" fill="none" extrusionOk="0">
                  <a:moveTo>
                    <a:pt x="64520" y="0"/>
                  </a:moveTo>
                  <a:lnTo>
                    <a:pt x="0" y="0"/>
                  </a:lnTo>
                </a:path>
              </a:pathLst>
            </a:custGeom>
            <a:noFill/>
            <a:ln w="24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608;p34">
              <a:extLst>
                <a:ext uri="{FF2B5EF4-FFF2-40B4-BE49-F238E27FC236}">
                  <a16:creationId xmlns:a16="http://schemas.microsoft.com/office/drawing/2014/main" id="{1FABD73C-A0EA-03D1-7B30-EC56DE4200B4}"/>
                </a:ext>
              </a:extLst>
            </p:cNvPr>
            <p:cNvSpPr/>
            <p:nvPr/>
          </p:nvSpPr>
          <p:spPr>
            <a:xfrm>
              <a:off x="2678900" y="381645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5" y="1"/>
                  </a:moveTo>
                  <a:cubicBezTo>
                    <a:pt x="1882" y="1"/>
                    <a:pt x="0" y="2287"/>
                    <a:pt x="0" y="5109"/>
                  </a:cubicBezTo>
                  <a:lnTo>
                    <a:pt x="0" y="13181"/>
                  </a:lnTo>
                  <a:cubicBezTo>
                    <a:pt x="0" y="16003"/>
                    <a:pt x="1882" y="18289"/>
                    <a:pt x="4215" y="18289"/>
                  </a:cubicBezTo>
                  <a:lnTo>
                    <a:pt x="27420" y="18289"/>
                  </a:lnTo>
                  <a:cubicBezTo>
                    <a:pt x="29754" y="18289"/>
                    <a:pt x="31635" y="16003"/>
                    <a:pt x="31635" y="13181"/>
                  </a:cubicBezTo>
                  <a:lnTo>
                    <a:pt x="31635" y="5109"/>
                  </a:lnTo>
                  <a:cubicBezTo>
                    <a:pt x="31635" y="2287"/>
                    <a:pt x="29754" y="1"/>
                    <a:pt x="27420" y="1"/>
                  </a:cubicBezTo>
                  <a:close/>
                </a:path>
              </a:pathLst>
            </a:custGeom>
            <a:solidFill>
              <a:srgbClr val="EC3A3B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sz="2000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curTimeThread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" name="Google Shape;1609;p34">
              <a:extLst>
                <a:ext uri="{FF2B5EF4-FFF2-40B4-BE49-F238E27FC236}">
                  <a16:creationId xmlns:a16="http://schemas.microsoft.com/office/drawing/2014/main" id="{F638643C-9CEE-5057-36DF-72230FFE87EE}"/>
                </a:ext>
              </a:extLst>
            </p:cNvPr>
            <p:cNvSpPr/>
            <p:nvPr/>
          </p:nvSpPr>
          <p:spPr>
            <a:xfrm>
              <a:off x="1796950" y="39888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4" y="1"/>
                  </a:moveTo>
                  <a:cubicBezTo>
                    <a:pt x="1012" y="1"/>
                    <a:pt x="0" y="1024"/>
                    <a:pt x="0" y="2287"/>
                  </a:cubicBezTo>
                  <a:cubicBezTo>
                    <a:pt x="0" y="3549"/>
                    <a:pt x="1012" y="4561"/>
                    <a:pt x="2274" y="4561"/>
                  </a:cubicBezTo>
                  <a:cubicBezTo>
                    <a:pt x="3536" y="4561"/>
                    <a:pt x="4560" y="3549"/>
                    <a:pt x="4560" y="2287"/>
                  </a:cubicBezTo>
                  <a:cubicBezTo>
                    <a:pt x="4560" y="1024"/>
                    <a:pt x="3536" y="1"/>
                    <a:pt x="2274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610;p34">
              <a:extLst>
                <a:ext uri="{FF2B5EF4-FFF2-40B4-BE49-F238E27FC236}">
                  <a16:creationId xmlns:a16="http://schemas.microsoft.com/office/drawing/2014/main" id="{BBE20CC7-BFDB-679E-423C-CCBEF9214F2D}"/>
                </a:ext>
              </a:extLst>
            </p:cNvPr>
            <p:cNvSpPr txBox="1"/>
            <p:nvPr/>
          </p:nvSpPr>
          <p:spPr>
            <a:xfrm>
              <a:off x="27557" y="3904683"/>
              <a:ext cx="1845501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ko-KR" altLang="en-US" sz="2267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현재 시각 스레드</a:t>
              </a:r>
              <a:endParaRPr sz="2267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59" name="Google Shape;1577;p34">
            <a:extLst>
              <a:ext uri="{FF2B5EF4-FFF2-40B4-BE49-F238E27FC236}">
                <a16:creationId xmlns:a16="http://schemas.microsoft.com/office/drawing/2014/main" id="{17362A09-A37A-C612-BE18-AAF6D868B6D0}"/>
              </a:ext>
            </a:extLst>
          </p:cNvPr>
          <p:cNvGrpSpPr/>
          <p:nvPr/>
        </p:nvGrpSpPr>
        <p:grpSpPr>
          <a:xfrm>
            <a:off x="6636789" y="3932081"/>
            <a:ext cx="5518468" cy="1766154"/>
            <a:chOff x="4977592" y="2949060"/>
            <a:chExt cx="4138851" cy="1324615"/>
          </a:xfrm>
        </p:grpSpPr>
        <p:sp>
          <p:nvSpPr>
            <p:cNvPr id="360" name="Google Shape;1578;p34">
              <a:extLst>
                <a:ext uri="{FF2B5EF4-FFF2-40B4-BE49-F238E27FC236}">
                  <a16:creationId xmlns:a16="http://schemas.microsoft.com/office/drawing/2014/main" id="{2B5458A4-3AE1-31ED-8B28-3A0155484406}"/>
                </a:ext>
              </a:extLst>
            </p:cNvPr>
            <p:cNvSpPr/>
            <p:nvPr/>
          </p:nvSpPr>
          <p:spPr>
            <a:xfrm>
              <a:off x="4977592" y="2949060"/>
              <a:ext cx="800834" cy="1100490"/>
            </a:xfrm>
            <a:custGeom>
              <a:avLst/>
              <a:gdLst/>
              <a:ahLst/>
              <a:cxnLst/>
              <a:rect l="l" t="t" r="r" b="b"/>
              <a:pathLst>
                <a:path w="30231" h="31612" fill="none" extrusionOk="0">
                  <a:moveTo>
                    <a:pt x="30230" y="31611"/>
                  </a:moveTo>
                  <a:lnTo>
                    <a:pt x="15288" y="31611"/>
                  </a:lnTo>
                  <a:cubicBezTo>
                    <a:pt x="12645" y="31611"/>
                    <a:pt x="12121" y="28659"/>
                    <a:pt x="12121" y="28659"/>
                  </a:cubicBezTo>
                  <a:lnTo>
                    <a:pt x="12121" y="9061"/>
                  </a:lnTo>
                  <a:lnTo>
                    <a:pt x="0" y="9061"/>
                  </a:lnTo>
                  <a:lnTo>
                    <a:pt x="0" y="0"/>
                  </a:lnTo>
                </a:path>
              </a:pathLst>
            </a:custGeom>
            <a:noFill/>
            <a:ln w="26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1579;p34">
              <a:extLst>
                <a:ext uri="{FF2B5EF4-FFF2-40B4-BE49-F238E27FC236}">
                  <a16:creationId xmlns:a16="http://schemas.microsoft.com/office/drawing/2014/main" id="{FAC0B938-C553-A2BE-4043-1A92914486ED}"/>
                </a:ext>
              </a:extLst>
            </p:cNvPr>
            <p:cNvSpPr/>
            <p:nvPr/>
          </p:nvSpPr>
          <p:spPr>
            <a:xfrm>
              <a:off x="6040925" y="4049525"/>
              <a:ext cx="1165650" cy="25"/>
            </a:xfrm>
            <a:custGeom>
              <a:avLst/>
              <a:gdLst/>
              <a:ahLst/>
              <a:cxnLst/>
              <a:rect l="l" t="t" r="r" b="b"/>
              <a:pathLst>
                <a:path w="46626" h="1" fill="none" extrusionOk="0">
                  <a:moveTo>
                    <a:pt x="1" y="0"/>
                  </a:moveTo>
                  <a:lnTo>
                    <a:pt x="46625" y="0"/>
                  </a:lnTo>
                </a:path>
              </a:pathLst>
            </a:custGeom>
            <a:noFill/>
            <a:ln w="211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1580;p34">
              <a:extLst>
                <a:ext uri="{FF2B5EF4-FFF2-40B4-BE49-F238E27FC236}">
                  <a16:creationId xmlns:a16="http://schemas.microsoft.com/office/drawing/2014/main" id="{613B7D13-9C8D-EC13-B0A1-DF789EAC37E0}"/>
                </a:ext>
              </a:extLst>
            </p:cNvPr>
            <p:cNvSpPr/>
            <p:nvPr/>
          </p:nvSpPr>
          <p:spPr>
            <a:xfrm>
              <a:off x="7206550" y="398880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6" y="1"/>
                  </a:moveTo>
                  <a:cubicBezTo>
                    <a:pt x="1024" y="1"/>
                    <a:pt x="0" y="1024"/>
                    <a:pt x="0" y="2287"/>
                  </a:cubicBezTo>
                  <a:cubicBezTo>
                    <a:pt x="0" y="3549"/>
                    <a:pt x="1024" y="4561"/>
                    <a:pt x="2286" y="4561"/>
                  </a:cubicBezTo>
                  <a:cubicBezTo>
                    <a:pt x="3548" y="4561"/>
                    <a:pt x="4560" y="3549"/>
                    <a:pt x="4560" y="2287"/>
                  </a:cubicBezTo>
                  <a:cubicBezTo>
                    <a:pt x="4560" y="1024"/>
                    <a:pt x="3548" y="1"/>
                    <a:pt x="22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1581;p34">
              <a:extLst>
                <a:ext uri="{FF2B5EF4-FFF2-40B4-BE49-F238E27FC236}">
                  <a16:creationId xmlns:a16="http://schemas.microsoft.com/office/drawing/2014/main" id="{CBD7D1F0-02D8-81A5-DA4B-5A9EC303D051}"/>
                </a:ext>
              </a:extLst>
            </p:cNvPr>
            <p:cNvSpPr/>
            <p:nvPr/>
          </p:nvSpPr>
          <p:spPr>
            <a:xfrm>
              <a:off x="5637000" y="3816450"/>
              <a:ext cx="790900" cy="457225"/>
            </a:xfrm>
            <a:custGeom>
              <a:avLst/>
              <a:gdLst/>
              <a:ahLst/>
              <a:cxnLst/>
              <a:rect l="l" t="t" r="r" b="b"/>
              <a:pathLst>
                <a:path w="31636" h="18289" extrusionOk="0">
                  <a:moveTo>
                    <a:pt x="4216" y="1"/>
                  </a:moveTo>
                  <a:cubicBezTo>
                    <a:pt x="1882" y="1"/>
                    <a:pt x="1" y="2287"/>
                    <a:pt x="1" y="5109"/>
                  </a:cubicBezTo>
                  <a:lnTo>
                    <a:pt x="1" y="13181"/>
                  </a:lnTo>
                  <a:cubicBezTo>
                    <a:pt x="1" y="16003"/>
                    <a:pt x="1882" y="18289"/>
                    <a:pt x="4216" y="18289"/>
                  </a:cubicBezTo>
                  <a:lnTo>
                    <a:pt x="27421" y="18289"/>
                  </a:lnTo>
                  <a:cubicBezTo>
                    <a:pt x="29754" y="18289"/>
                    <a:pt x="31636" y="16003"/>
                    <a:pt x="31636" y="13181"/>
                  </a:cubicBezTo>
                  <a:lnTo>
                    <a:pt x="31636" y="5109"/>
                  </a:lnTo>
                  <a:cubicBezTo>
                    <a:pt x="31636" y="2287"/>
                    <a:pt x="29754" y="1"/>
                    <a:pt x="27421" y="1"/>
                  </a:cubicBezTo>
                  <a:close/>
                </a:path>
              </a:pathLst>
            </a:custGeom>
            <a:solidFill>
              <a:srgbClr val="EC3A3B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MemberBean</a:t>
              </a:r>
              <a:endParaRPr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4" name="Google Shape;1582;p34">
              <a:extLst>
                <a:ext uri="{FF2B5EF4-FFF2-40B4-BE49-F238E27FC236}">
                  <a16:creationId xmlns:a16="http://schemas.microsoft.com/office/drawing/2014/main" id="{AD160A4E-E9D7-382E-9387-FBF53655800B}"/>
                </a:ext>
              </a:extLst>
            </p:cNvPr>
            <p:cNvSpPr txBox="1"/>
            <p:nvPr/>
          </p:nvSpPr>
          <p:spPr>
            <a:xfrm>
              <a:off x="7320575" y="3879613"/>
              <a:ext cx="1795868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DTO </a:t>
              </a:r>
              <a:r>
                <a:rPr lang="ko-KR" altLang="en-US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접근 클래스</a:t>
              </a:r>
              <a:endParaRPr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65" name="Google Shape;1591;p34">
            <a:extLst>
              <a:ext uri="{FF2B5EF4-FFF2-40B4-BE49-F238E27FC236}">
                <a16:creationId xmlns:a16="http://schemas.microsoft.com/office/drawing/2014/main" id="{AEF0CEA1-EA74-3696-C342-0DD3ACA83BF8}"/>
              </a:ext>
            </a:extLst>
          </p:cNvPr>
          <p:cNvGrpSpPr/>
          <p:nvPr/>
        </p:nvGrpSpPr>
        <p:grpSpPr>
          <a:xfrm>
            <a:off x="7127941" y="1506960"/>
            <a:ext cx="4844984" cy="609634"/>
            <a:chOff x="5860897" y="2617536"/>
            <a:chExt cx="3633738" cy="457225"/>
          </a:xfrm>
        </p:grpSpPr>
        <p:cxnSp>
          <p:nvCxnSpPr>
            <p:cNvPr id="366" name="Google Shape;1594;p34">
              <a:extLst>
                <a:ext uri="{FF2B5EF4-FFF2-40B4-BE49-F238E27FC236}">
                  <a16:creationId xmlns:a16="http://schemas.microsoft.com/office/drawing/2014/main" id="{00F005F5-C048-5A89-8BA5-9363D0B10492}"/>
                </a:ext>
              </a:extLst>
            </p:cNvPr>
            <p:cNvCxnSpPr>
              <a:cxnSpLocks/>
              <a:stCxn id="370" idx="3"/>
            </p:cNvCxnSpPr>
            <p:nvPr/>
          </p:nvCxnSpPr>
          <p:spPr>
            <a:xfrm flipV="1">
              <a:off x="5860897" y="2854237"/>
              <a:ext cx="1640628" cy="3241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7" name="Google Shape;1596;p34">
              <a:extLst>
                <a:ext uri="{FF2B5EF4-FFF2-40B4-BE49-F238E27FC236}">
                  <a16:creationId xmlns:a16="http://schemas.microsoft.com/office/drawing/2014/main" id="{0303A48E-965C-44C2-9FE4-86B657A4BD14}"/>
                </a:ext>
              </a:extLst>
            </p:cNvPr>
            <p:cNvSpPr/>
            <p:nvPr/>
          </p:nvSpPr>
          <p:spPr>
            <a:xfrm>
              <a:off x="6144048" y="2617536"/>
              <a:ext cx="791175" cy="457225"/>
            </a:xfrm>
            <a:custGeom>
              <a:avLst/>
              <a:gdLst/>
              <a:ahLst/>
              <a:cxnLst/>
              <a:rect l="l" t="t" r="r" b="b"/>
              <a:pathLst>
                <a:path w="31647" h="18289" extrusionOk="0">
                  <a:moveTo>
                    <a:pt x="4227" y="0"/>
                  </a:moveTo>
                  <a:cubicBezTo>
                    <a:pt x="1893" y="0"/>
                    <a:pt x="0" y="2286"/>
                    <a:pt x="0" y="5108"/>
                  </a:cubicBezTo>
                  <a:lnTo>
                    <a:pt x="0" y="13180"/>
                  </a:lnTo>
                  <a:cubicBezTo>
                    <a:pt x="0" y="16002"/>
                    <a:pt x="1893" y="18288"/>
                    <a:pt x="4227" y="18288"/>
                  </a:cubicBezTo>
                  <a:lnTo>
                    <a:pt x="27432" y="18288"/>
                  </a:lnTo>
                  <a:cubicBezTo>
                    <a:pt x="29754" y="18288"/>
                    <a:pt x="31647" y="16002"/>
                    <a:pt x="31647" y="13180"/>
                  </a:cubicBezTo>
                  <a:lnTo>
                    <a:pt x="31647" y="5108"/>
                  </a:lnTo>
                  <a:cubicBezTo>
                    <a:pt x="31647" y="2286"/>
                    <a:pt x="29754" y="0"/>
                    <a:pt x="27432" y="0"/>
                  </a:cubicBezTo>
                  <a:close/>
                </a:path>
              </a:pathLst>
            </a:custGeom>
            <a:solidFill>
              <a:srgbClr val="FCBD24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Fail</a:t>
              </a:r>
              <a:endParaRPr sz="20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8" name="Google Shape;1597;p34">
              <a:extLst>
                <a:ext uri="{FF2B5EF4-FFF2-40B4-BE49-F238E27FC236}">
                  <a16:creationId xmlns:a16="http://schemas.microsoft.com/office/drawing/2014/main" id="{6E7CCD39-E524-83CF-B2F1-894ECEBDDEA9}"/>
                </a:ext>
              </a:extLst>
            </p:cNvPr>
            <p:cNvSpPr/>
            <p:nvPr/>
          </p:nvSpPr>
          <p:spPr>
            <a:xfrm>
              <a:off x="7501525" y="2781207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5" y="1"/>
                  </a:moveTo>
                  <a:cubicBezTo>
                    <a:pt x="1013" y="1"/>
                    <a:pt x="0" y="1025"/>
                    <a:pt x="0" y="2287"/>
                  </a:cubicBezTo>
                  <a:cubicBezTo>
                    <a:pt x="0" y="3549"/>
                    <a:pt x="1013" y="4561"/>
                    <a:pt x="2275" y="4561"/>
                  </a:cubicBezTo>
                  <a:cubicBezTo>
                    <a:pt x="3537" y="4561"/>
                    <a:pt x="4561" y="3549"/>
                    <a:pt x="4561" y="2287"/>
                  </a:cubicBezTo>
                  <a:cubicBezTo>
                    <a:pt x="4561" y="1025"/>
                    <a:pt x="3537" y="1"/>
                    <a:pt x="2275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1598;p34">
              <a:extLst>
                <a:ext uri="{FF2B5EF4-FFF2-40B4-BE49-F238E27FC236}">
                  <a16:creationId xmlns:a16="http://schemas.microsoft.com/office/drawing/2014/main" id="{505E0D44-2391-4E67-FACC-9A10FA1BC93F}"/>
                </a:ext>
              </a:extLst>
            </p:cNvPr>
            <p:cNvSpPr txBox="1"/>
            <p:nvPr/>
          </p:nvSpPr>
          <p:spPr>
            <a:xfrm>
              <a:off x="7615550" y="2677882"/>
              <a:ext cx="1879085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ko-KR" altLang="en-US" sz="2000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로그인 실패 시 </a:t>
              </a:r>
              <a:r>
                <a:rPr lang="en-US" altLang="ko-KR" sz="2000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</a:t>
              </a:r>
              <a:endParaRPr sz="2000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BD002229-1F2E-0A64-FBAF-3547D94D24B4}"/>
              </a:ext>
            </a:extLst>
          </p:cNvPr>
          <p:cNvSpPr/>
          <p:nvPr/>
        </p:nvSpPr>
        <p:spPr>
          <a:xfrm>
            <a:off x="5086490" y="1497607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Login</a:t>
            </a:r>
            <a:r>
              <a:rPr lang="ko-KR" altLang="en-US" dirty="0"/>
              <a:t>클래스</a:t>
            </a:r>
          </a:p>
        </p:txBody>
      </p:sp>
      <p:grpSp>
        <p:nvGrpSpPr>
          <p:cNvPr id="371" name="Google Shape;1611;p34">
            <a:extLst>
              <a:ext uri="{FF2B5EF4-FFF2-40B4-BE49-F238E27FC236}">
                <a16:creationId xmlns:a16="http://schemas.microsoft.com/office/drawing/2014/main" id="{28AA3FDF-B994-D0C3-E71B-FC877126ED1E}"/>
              </a:ext>
            </a:extLst>
          </p:cNvPr>
          <p:cNvGrpSpPr/>
          <p:nvPr/>
        </p:nvGrpSpPr>
        <p:grpSpPr>
          <a:xfrm>
            <a:off x="138222" y="1410353"/>
            <a:ext cx="4948268" cy="833060"/>
            <a:chOff x="-325554" y="2038893"/>
            <a:chExt cx="4117264" cy="456925"/>
          </a:xfrm>
        </p:grpSpPr>
        <p:cxnSp>
          <p:nvCxnSpPr>
            <p:cNvPr id="437" name="Google Shape;1614;p34">
              <a:extLst>
                <a:ext uri="{FF2B5EF4-FFF2-40B4-BE49-F238E27FC236}">
                  <a16:creationId xmlns:a16="http://schemas.microsoft.com/office/drawing/2014/main" id="{752D2D59-0C4B-D14E-C300-AC1E29765694}"/>
                </a:ext>
              </a:extLst>
            </p:cNvPr>
            <p:cNvCxnSpPr>
              <a:cxnSpLocks/>
              <a:stCxn id="370" idx="1"/>
            </p:cNvCxnSpPr>
            <p:nvPr/>
          </p:nvCxnSpPr>
          <p:spPr>
            <a:xfrm flipH="1">
              <a:off x="1622692" y="2267356"/>
              <a:ext cx="2169018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3" name="Google Shape;1616;p34">
              <a:extLst>
                <a:ext uri="{FF2B5EF4-FFF2-40B4-BE49-F238E27FC236}">
                  <a16:creationId xmlns:a16="http://schemas.microsoft.com/office/drawing/2014/main" id="{4405B90F-0407-476D-6C16-773FC595E22E}"/>
                </a:ext>
              </a:extLst>
            </p:cNvPr>
            <p:cNvSpPr/>
            <p:nvPr/>
          </p:nvSpPr>
          <p:spPr>
            <a:xfrm>
              <a:off x="2397241" y="2038893"/>
              <a:ext cx="790900" cy="456925"/>
            </a:xfrm>
            <a:custGeom>
              <a:avLst/>
              <a:gdLst/>
              <a:ahLst/>
              <a:cxnLst/>
              <a:rect l="l" t="t" r="r" b="b"/>
              <a:pathLst>
                <a:path w="31636" h="18277" extrusionOk="0">
                  <a:moveTo>
                    <a:pt x="4215" y="1"/>
                  </a:moveTo>
                  <a:cubicBezTo>
                    <a:pt x="1881" y="1"/>
                    <a:pt x="0" y="2287"/>
                    <a:pt x="0" y="5096"/>
                  </a:cubicBezTo>
                  <a:lnTo>
                    <a:pt x="0" y="13181"/>
                  </a:lnTo>
                  <a:cubicBezTo>
                    <a:pt x="0" y="16003"/>
                    <a:pt x="1881" y="18277"/>
                    <a:pt x="4215" y="18277"/>
                  </a:cubicBezTo>
                  <a:lnTo>
                    <a:pt x="27420" y="18277"/>
                  </a:lnTo>
                  <a:cubicBezTo>
                    <a:pt x="29754" y="18277"/>
                    <a:pt x="31635" y="16003"/>
                    <a:pt x="31635" y="13181"/>
                  </a:cubicBezTo>
                  <a:lnTo>
                    <a:pt x="31635" y="5096"/>
                  </a:lnTo>
                  <a:cubicBezTo>
                    <a:pt x="31635" y="2287"/>
                    <a:pt x="29754" y="1"/>
                    <a:pt x="27420" y="1"/>
                  </a:cubicBezTo>
                  <a:close/>
                </a:path>
              </a:pathLst>
            </a:custGeom>
            <a:solidFill>
              <a:srgbClr val="69E781"/>
            </a:solidFill>
            <a:ln w="12500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9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Success</a:t>
              </a:r>
              <a:endParaRPr sz="1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4" name="Google Shape;1617;p34">
              <a:extLst>
                <a:ext uri="{FF2B5EF4-FFF2-40B4-BE49-F238E27FC236}">
                  <a16:creationId xmlns:a16="http://schemas.microsoft.com/office/drawing/2014/main" id="{B07C5393-FCC4-00C3-EAA7-E0742A1FA8C4}"/>
                </a:ext>
              </a:extLst>
            </p:cNvPr>
            <p:cNvSpPr/>
            <p:nvPr/>
          </p:nvSpPr>
          <p:spPr>
            <a:xfrm>
              <a:off x="1528450" y="2207973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75" y="0"/>
                  </a:moveTo>
                  <a:cubicBezTo>
                    <a:pt x="1025" y="0"/>
                    <a:pt x="1" y="1024"/>
                    <a:pt x="1" y="2286"/>
                  </a:cubicBezTo>
                  <a:cubicBezTo>
                    <a:pt x="1" y="3548"/>
                    <a:pt x="1025" y="4560"/>
                    <a:pt x="2275" y="4560"/>
                  </a:cubicBezTo>
                  <a:cubicBezTo>
                    <a:pt x="3537" y="4560"/>
                    <a:pt x="4561" y="3548"/>
                    <a:pt x="4561" y="2286"/>
                  </a:cubicBezTo>
                  <a:cubicBezTo>
                    <a:pt x="4561" y="1024"/>
                    <a:pt x="3537" y="0"/>
                    <a:pt x="2275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618;p34">
              <a:extLst>
                <a:ext uri="{FF2B5EF4-FFF2-40B4-BE49-F238E27FC236}">
                  <a16:creationId xmlns:a16="http://schemas.microsoft.com/office/drawing/2014/main" id="{24325027-3855-A7E0-79C0-CD10ECB978B6}"/>
                </a:ext>
              </a:extLst>
            </p:cNvPr>
            <p:cNvSpPr txBox="1"/>
            <p:nvPr/>
          </p:nvSpPr>
          <p:spPr>
            <a:xfrm>
              <a:off x="-325554" y="2099644"/>
              <a:ext cx="1852013" cy="3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로그인 성공 시 </a:t>
              </a:r>
              <a:r>
                <a:rPr lang="en-US" altLang="ko-KR" sz="2000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GUI</a:t>
              </a:r>
              <a:endParaRPr sz="2000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40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A69EA9-AEA1-4824-95D2-5E386D44E0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8ED3A8-290E-45E8-952B-4ADF062C9F88}"/>
              </a:ext>
            </a:extLst>
          </p:cNvPr>
          <p:cNvSpPr/>
          <p:nvPr/>
        </p:nvSpPr>
        <p:spPr>
          <a:xfrm>
            <a:off x="446568" y="2610293"/>
            <a:ext cx="5224701" cy="1637413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EABBA-9F2F-4BE8-BDD4-7A55EB725FD5}"/>
              </a:ext>
            </a:extLst>
          </p:cNvPr>
          <p:cNvSpPr txBox="1"/>
          <p:nvPr/>
        </p:nvSpPr>
        <p:spPr>
          <a:xfrm>
            <a:off x="786810" y="3054776"/>
            <a:ext cx="3243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40474D"/>
                </a:solidFill>
              </a:rPr>
              <a:t>프로젝트 시현</a:t>
            </a:r>
          </a:p>
        </p:txBody>
      </p:sp>
    </p:spTree>
    <p:extLst>
      <p:ext uri="{BB962C8B-B14F-4D97-AF65-F5344CB8AC3E}">
        <p14:creationId xmlns:p14="http://schemas.microsoft.com/office/powerpoint/2010/main" val="21739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18358C-095D-4D46-B558-54DBF359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A9C4962-6B6F-4CE5-968F-3AEA1828FF4F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ED6733-669E-4E97-A2AE-DAC1DCB6F5A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848629-159E-4494-AA6F-4763E181E708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721AF4-577C-45D3-9901-856663817670}"/>
              </a:ext>
            </a:extLst>
          </p:cNvPr>
          <p:cNvSpPr txBox="1"/>
          <p:nvPr/>
        </p:nvSpPr>
        <p:spPr>
          <a:xfrm>
            <a:off x="2569233" y="2696335"/>
            <a:ext cx="7053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rPr>
              <a:t>Thank you for Listening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51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17E0FF-5B29-478C-94B9-61F9D88A4CDF}"/>
              </a:ext>
            </a:extLst>
          </p:cNvPr>
          <p:cNvSpPr/>
          <p:nvPr/>
        </p:nvSpPr>
        <p:spPr>
          <a:xfrm>
            <a:off x="849003" y="2194736"/>
            <a:ext cx="712800" cy="71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7A35C45-9383-4055-B96E-20935210E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B61297-4B9E-4D78-8993-DD67BD3C98DF}"/>
              </a:ext>
            </a:extLst>
          </p:cNvPr>
          <p:cNvCxnSpPr/>
          <p:nvPr/>
        </p:nvCxnSpPr>
        <p:spPr>
          <a:xfrm>
            <a:off x="850605" y="1414130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39088B-0436-4AA8-AFA5-50F0D9AE803F}"/>
              </a:ext>
            </a:extLst>
          </p:cNvPr>
          <p:cNvCxnSpPr/>
          <p:nvPr/>
        </p:nvCxnSpPr>
        <p:spPr>
          <a:xfrm>
            <a:off x="850605" y="1587795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662D7B-7A67-443D-BCAB-5DC116073CA6}"/>
              </a:ext>
            </a:extLst>
          </p:cNvPr>
          <p:cNvSpPr txBox="1"/>
          <p:nvPr/>
        </p:nvSpPr>
        <p:spPr>
          <a:xfrm flipH="1">
            <a:off x="850605" y="490380"/>
            <a:ext cx="145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rgbClr val="40474D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6D038-41EF-45C5-81DC-8DFA0BC99729}"/>
              </a:ext>
            </a:extLst>
          </p:cNvPr>
          <p:cNvSpPr txBox="1"/>
          <p:nvPr/>
        </p:nvSpPr>
        <p:spPr>
          <a:xfrm>
            <a:off x="1855425" y="767379"/>
            <a:ext cx="21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74D"/>
                </a:solidFill>
                <a:latin typeface="+mn-ea"/>
              </a:rPr>
              <a:t>A table of contents</a:t>
            </a:r>
            <a:endParaRPr lang="ko-KR" altLang="en-US" dirty="0">
              <a:solidFill>
                <a:srgbClr val="40474D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D9867-0483-4D29-B307-71C21C6BFF6B}"/>
              </a:ext>
            </a:extLst>
          </p:cNvPr>
          <p:cNvSpPr txBox="1"/>
          <p:nvPr/>
        </p:nvSpPr>
        <p:spPr>
          <a:xfrm>
            <a:off x="997655" y="2258453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1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92471-0D08-4F9B-A3B9-5F8979B3F84D}"/>
              </a:ext>
            </a:extLst>
          </p:cNvPr>
          <p:cNvSpPr txBox="1"/>
          <p:nvPr/>
        </p:nvSpPr>
        <p:spPr>
          <a:xfrm>
            <a:off x="1708855" y="2329488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주제 선정 계기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D418F-1481-4B12-910F-8DED15CBAC30}"/>
              </a:ext>
            </a:extLst>
          </p:cNvPr>
          <p:cNvSpPr/>
          <p:nvPr/>
        </p:nvSpPr>
        <p:spPr>
          <a:xfrm>
            <a:off x="850605" y="3229320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16CC1-EB97-49B4-91E2-86342F9EC139}"/>
              </a:ext>
            </a:extLst>
          </p:cNvPr>
          <p:cNvSpPr txBox="1"/>
          <p:nvPr/>
        </p:nvSpPr>
        <p:spPr>
          <a:xfrm>
            <a:off x="997654" y="328305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2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FBB2C-292C-4845-92A1-BCFB8FCCDD6F}"/>
              </a:ext>
            </a:extLst>
          </p:cNvPr>
          <p:cNvSpPr txBox="1"/>
          <p:nvPr/>
        </p:nvSpPr>
        <p:spPr>
          <a:xfrm>
            <a:off x="1708854" y="3354087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개발 환경 및 </a:t>
            </a:r>
            <a:r>
              <a:rPr lang="en-US" altLang="ko-KR" sz="2400" spc="-300" dirty="0"/>
              <a:t>DB </a:t>
            </a:r>
            <a:r>
              <a:rPr lang="ko-KR" altLang="en-US" sz="2400" spc="-300" dirty="0"/>
              <a:t>구성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69A861-69E7-4427-8C88-794E9A556F45}"/>
              </a:ext>
            </a:extLst>
          </p:cNvPr>
          <p:cNvSpPr/>
          <p:nvPr/>
        </p:nvSpPr>
        <p:spPr>
          <a:xfrm>
            <a:off x="850604" y="4253919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DF35E-D71F-4968-817C-FDA1E4DAF04A}"/>
              </a:ext>
            </a:extLst>
          </p:cNvPr>
          <p:cNvSpPr txBox="1"/>
          <p:nvPr/>
        </p:nvSpPr>
        <p:spPr>
          <a:xfrm>
            <a:off x="997653" y="4307651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3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4D5A94-FA8E-40C8-AA95-76A9AD9011F0}"/>
              </a:ext>
            </a:extLst>
          </p:cNvPr>
          <p:cNvSpPr txBox="1"/>
          <p:nvPr/>
        </p:nvSpPr>
        <p:spPr>
          <a:xfrm>
            <a:off x="1708853" y="4378686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프로그램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7A2F98-732F-4F25-820C-35377E33AABB}"/>
              </a:ext>
            </a:extLst>
          </p:cNvPr>
          <p:cNvSpPr/>
          <p:nvPr/>
        </p:nvSpPr>
        <p:spPr>
          <a:xfrm>
            <a:off x="850603" y="5278518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7A05C-15D1-4AD9-AA9A-DDA1303FB950}"/>
              </a:ext>
            </a:extLst>
          </p:cNvPr>
          <p:cNvSpPr txBox="1"/>
          <p:nvPr/>
        </p:nvSpPr>
        <p:spPr>
          <a:xfrm>
            <a:off x="997652" y="5332250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4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8AE8FD-0B37-420B-B9B4-84ACF0B95AE1}"/>
              </a:ext>
            </a:extLst>
          </p:cNvPr>
          <p:cNvSpPr txBox="1"/>
          <p:nvPr/>
        </p:nvSpPr>
        <p:spPr>
          <a:xfrm>
            <a:off x="1708852" y="5403285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클래스 기능 소개</a:t>
            </a:r>
          </a:p>
        </p:txBody>
      </p:sp>
    </p:spTree>
    <p:extLst>
      <p:ext uri="{BB962C8B-B14F-4D97-AF65-F5344CB8AC3E}">
        <p14:creationId xmlns:p14="http://schemas.microsoft.com/office/powerpoint/2010/main" val="345610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AF896F-E9C5-4EA5-B943-1F2A96EA003C}"/>
              </a:ext>
            </a:extLst>
          </p:cNvPr>
          <p:cNvSpPr/>
          <p:nvPr/>
        </p:nvSpPr>
        <p:spPr>
          <a:xfrm>
            <a:off x="1212112" y="1859642"/>
            <a:ext cx="10675088" cy="2013681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3236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주제 선정 계기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A32E26-F68B-426F-8B0F-51248FC58AC6}"/>
              </a:ext>
            </a:extLst>
          </p:cNvPr>
          <p:cNvSpPr/>
          <p:nvPr/>
        </p:nvSpPr>
        <p:spPr>
          <a:xfrm>
            <a:off x="1477926" y="1530143"/>
            <a:ext cx="2307265" cy="628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2E220-7C66-49B8-A0BA-FF4412985A32}"/>
              </a:ext>
            </a:extLst>
          </p:cNvPr>
          <p:cNvSpPr txBox="1"/>
          <p:nvPr/>
        </p:nvSpPr>
        <p:spPr>
          <a:xfrm>
            <a:off x="1425206" y="2308438"/>
            <a:ext cx="9341587" cy="137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작성자가 자신의 달력메모만 볼 수 있다</a:t>
            </a:r>
            <a:r>
              <a:rPr lang="en-US" altLang="ko-KR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단체에서 약속 잡을 때 혼동되거나 기억 못하는 인원도 존재한다</a:t>
            </a:r>
            <a:r>
              <a:rPr lang="en-US" altLang="ko-KR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약속이 취소되어도 확인하지 못하는 경우가 있다</a:t>
            </a:r>
            <a:r>
              <a:rPr lang="en-US" altLang="ko-KR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dirty="0">
              <a:solidFill>
                <a:srgbClr val="655D5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85BDFC-D980-4D2E-8B43-DF57BD2D9DD2}"/>
              </a:ext>
            </a:extLst>
          </p:cNvPr>
          <p:cNvSpPr txBox="1"/>
          <p:nvPr/>
        </p:nvSpPr>
        <p:spPr>
          <a:xfrm>
            <a:off x="1437081" y="1582597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40474D"/>
                </a:solidFill>
                <a:latin typeface="+mj-ea"/>
                <a:ea typeface="+mj-ea"/>
              </a:rPr>
              <a:t>기존의 캘린더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7B52AD-4E70-50D0-714D-06673B8FBB89}"/>
              </a:ext>
            </a:extLst>
          </p:cNvPr>
          <p:cNvSpPr/>
          <p:nvPr/>
        </p:nvSpPr>
        <p:spPr>
          <a:xfrm>
            <a:off x="1221899" y="4511964"/>
            <a:ext cx="10675088" cy="2013681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27F9C8-B85E-ED1A-33B7-1D8A3BF3EA0C}"/>
              </a:ext>
            </a:extLst>
          </p:cNvPr>
          <p:cNvSpPr/>
          <p:nvPr/>
        </p:nvSpPr>
        <p:spPr>
          <a:xfrm>
            <a:off x="1487713" y="4182465"/>
            <a:ext cx="2307265" cy="628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1A495C-FFDA-D567-0762-13F72FB24F56}"/>
              </a:ext>
            </a:extLst>
          </p:cNvPr>
          <p:cNvSpPr txBox="1"/>
          <p:nvPr/>
        </p:nvSpPr>
        <p:spPr>
          <a:xfrm>
            <a:off x="1434993" y="4960760"/>
            <a:ext cx="9341587" cy="137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가입된 다른 인원들도 달력메모를 볼 수 있다</a:t>
            </a:r>
            <a:r>
              <a:rPr lang="en-US" altLang="ko-KR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단체로 같은 정보를 보기 때문에 혼동되지 않는다</a:t>
            </a:r>
            <a:r>
              <a:rPr lang="en-US" altLang="ko-KR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프로그램을 보고 약속이 취소된 것을 확인할 수 있다</a:t>
            </a:r>
            <a:r>
              <a:rPr lang="en-US" altLang="ko-KR" sz="2400" dirty="0">
                <a:solidFill>
                  <a:srgbClr val="655D5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dirty="0">
              <a:solidFill>
                <a:srgbClr val="655D5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C333BA-318C-1D99-16D2-C885ED0C8B3F}"/>
              </a:ext>
            </a:extLst>
          </p:cNvPr>
          <p:cNvSpPr txBox="1"/>
          <p:nvPr/>
        </p:nvSpPr>
        <p:spPr>
          <a:xfrm>
            <a:off x="1616787" y="4234919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40474D"/>
                </a:solidFill>
                <a:latin typeface="+mj-ea"/>
                <a:ea typeface="+mj-ea"/>
              </a:rPr>
              <a:t>공유 캘린더</a:t>
            </a:r>
          </a:p>
        </p:txBody>
      </p:sp>
    </p:spTree>
    <p:extLst>
      <p:ext uri="{BB962C8B-B14F-4D97-AF65-F5344CB8AC3E}">
        <p14:creationId xmlns:p14="http://schemas.microsoft.com/office/powerpoint/2010/main" val="116525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개발 환경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35C6F7A-C7D4-D7DA-C558-35D91C11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3" y="2282368"/>
            <a:ext cx="5460541" cy="30715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6B26B-F38B-7815-5A01-AFD03E322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06" y="2632694"/>
            <a:ext cx="3408282" cy="17587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843FE2-57A6-912F-55F8-33E77B83E876}"/>
              </a:ext>
            </a:extLst>
          </p:cNvPr>
          <p:cNvSpPr txBox="1"/>
          <p:nvPr/>
        </p:nvSpPr>
        <p:spPr>
          <a:xfrm>
            <a:off x="3194207" y="4692202"/>
            <a:ext cx="11779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err="1">
                <a:solidFill>
                  <a:srgbClr val="40474D"/>
                </a:solidFill>
              </a:rPr>
              <a:t>Intellij</a:t>
            </a:r>
            <a:endParaRPr lang="en-US" altLang="ko-KR" sz="4000" spc="-300" dirty="0">
              <a:solidFill>
                <a:srgbClr val="40474D"/>
              </a:solidFill>
            </a:endParaRPr>
          </a:p>
          <a:p>
            <a:endParaRPr lang="ko-KR" altLang="en-US" sz="4000" spc="-300" dirty="0">
              <a:solidFill>
                <a:srgbClr val="4047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31984-7988-3B70-F8B8-AC47106FA17D}"/>
              </a:ext>
            </a:extLst>
          </p:cNvPr>
          <p:cNvSpPr txBox="1"/>
          <p:nvPr/>
        </p:nvSpPr>
        <p:spPr>
          <a:xfrm>
            <a:off x="8015375" y="4925855"/>
            <a:ext cx="1695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rgbClr val="40474D"/>
                </a:solidFill>
              </a:rPr>
              <a:t>MySQL</a:t>
            </a:r>
          </a:p>
          <a:p>
            <a:endParaRPr lang="ko-KR" altLang="en-US" sz="4000" spc="-300" dirty="0">
              <a:solidFill>
                <a:srgbClr val="404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5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30480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rgbClr val="40474D"/>
                </a:solidFill>
              </a:rPr>
              <a:t>Database </a:t>
            </a:r>
            <a:r>
              <a:rPr lang="ko-KR" altLang="en-US" sz="4000" spc="-300" dirty="0">
                <a:solidFill>
                  <a:srgbClr val="40474D"/>
                </a:solidFill>
              </a:rPr>
              <a:t>구성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4D6A09A-2577-4C0A-D61A-29108C9C5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3" y="2020564"/>
            <a:ext cx="4658375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8182F4-ACB9-4DBB-5FA6-C4260F45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86" y="2049143"/>
            <a:ext cx="5391902" cy="1848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6318DC-47ED-6EC5-F1F5-A8143D2B17E0}"/>
              </a:ext>
            </a:extLst>
          </p:cNvPr>
          <p:cNvSpPr txBox="1"/>
          <p:nvPr/>
        </p:nvSpPr>
        <p:spPr>
          <a:xfrm>
            <a:off x="1570794" y="4380175"/>
            <a:ext cx="33794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게시글 정보 </a:t>
            </a:r>
            <a:r>
              <a:rPr lang="en-US" altLang="ko-KR" sz="4000" spc="-300" dirty="0">
                <a:solidFill>
                  <a:srgbClr val="40474D"/>
                </a:solidFill>
              </a:rPr>
              <a:t>DB</a:t>
            </a:r>
          </a:p>
          <a:p>
            <a:endParaRPr lang="ko-KR" altLang="en-US" sz="4000" spc="-300" dirty="0">
              <a:solidFill>
                <a:srgbClr val="40474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86374-6BC6-0A93-E64B-9A175EBFB9CB}"/>
              </a:ext>
            </a:extLst>
          </p:cNvPr>
          <p:cNvSpPr txBox="1"/>
          <p:nvPr/>
        </p:nvSpPr>
        <p:spPr>
          <a:xfrm>
            <a:off x="6991480" y="4380175"/>
            <a:ext cx="33794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사용자 정보 </a:t>
            </a:r>
            <a:r>
              <a:rPr lang="en-US" altLang="ko-KR" sz="4000" spc="-300" dirty="0">
                <a:solidFill>
                  <a:srgbClr val="40474D"/>
                </a:solidFill>
              </a:rPr>
              <a:t>DB</a:t>
            </a:r>
          </a:p>
          <a:p>
            <a:endParaRPr lang="ko-KR" altLang="en-US" sz="4000" spc="-300" dirty="0">
              <a:solidFill>
                <a:srgbClr val="404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8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F87261-E108-478A-B08E-AB99E7DF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5BB70D-FA0C-4EA7-9D3E-2F6B315D0F85}"/>
              </a:ext>
            </a:extLst>
          </p:cNvPr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77D22-8225-4B1B-BAD0-FCC86DC6FF59}"/>
              </a:ext>
            </a:extLst>
          </p:cNvPr>
          <p:cNvSpPr txBox="1"/>
          <p:nvPr/>
        </p:nvSpPr>
        <p:spPr>
          <a:xfrm>
            <a:off x="786810" y="3100959"/>
            <a:ext cx="32431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40474D"/>
                </a:solidFill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174743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4AEDE08-D5C9-C56D-B218-E242058F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74" y="1458436"/>
            <a:ext cx="9207282" cy="493312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메인 화면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D7541E63-232F-0D6D-0265-616D6ED20BAE}"/>
              </a:ext>
            </a:extLst>
          </p:cNvPr>
          <p:cNvSpPr/>
          <p:nvPr/>
        </p:nvSpPr>
        <p:spPr>
          <a:xfrm>
            <a:off x="9668185" y="1560352"/>
            <a:ext cx="1124125" cy="60400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19CDE-740E-4673-5056-591B0262B0EE}"/>
              </a:ext>
            </a:extLst>
          </p:cNvPr>
          <p:cNvSpPr txBox="1"/>
          <p:nvPr/>
        </p:nvSpPr>
        <p:spPr>
          <a:xfrm>
            <a:off x="10856034" y="1693079"/>
            <a:ext cx="112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시각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8C8398-D63C-CE82-1CE2-F1E4064BCDA3}"/>
              </a:ext>
            </a:extLst>
          </p:cNvPr>
          <p:cNvSpPr/>
          <p:nvPr/>
        </p:nvSpPr>
        <p:spPr>
          <a:xfrm>
            <a:off x="1692574" y="1574210"/>
            <a:ext cx="1124125" cy="60400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DF9F7A-5204-294B-4544-DD8E498772AA}"/>
              </a:ext>
            </a:extLst>
          </p:cNvPr>
          <p:cNvSpPr txBox="1"/>
          <p:nvPr/>
        </p:nvSpPr>
        <p:spPr>
          <a:xfrm>
            <a:off x="874183" y="1706937"/>
            <a:ext cx="112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로그인</a:t>
            </a:r>
            <a:endParaRPr lang="en-US" altLang="ko-KR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345046-56D9-9F3C-B3E9-AF18C0F4A50A}"/>
              </a:ext>
            </a:extLst>
          </p:cNvPr>
          <p:cNvSpPr/>
          <p:nvPr/>
        </p:nvSpPr>
        <p:spPr>
          <a:xfrm>
            <a:off x="1692574" y="2262909"/>
            <a:ext cx="1124125" cy="354676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D7CCDD-EE3D-057C-9819-8F80AAF2C9A7}"/>
              </a:ext>
            </a:extLst>
          </p:cNvPr>
          <p:cNvSpPr txBox="1"/>
          <p:nvPr/>
        </p:nvSpPr>
        <p:spPr>
          <a:xfrm>
            <a:off x="568450" y="3786896"/>
            <a:ext cx="112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그룹 정보</a:t>
            </a:r>
            <a:endParaRPr lang="en-US" altLang="ko-KR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73FFACC-0857-110F-6127-4F8C8DB805CB}"/>
              </a:ext>
            </a:extLst>
          </p:cNvPr>
          <p:cNvSpPr/>
          <p:nvPr/>
        </p:nvSpPr>
        <p:spPr>
          <a:xfrm>
            <a:off x="9668184" y="2286782"/>
            <a:ext cx="1187850" cy="354676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F4CF1-5A4D-0A97-92F1-10B759E7E79E}"/>
              </a:ext>
            </a:extLst>
          </p:cNvPr>
          <p:cNvSpPr txBox="1"/>
          <p:nvPr/>
        </p:nvSpPr>
        <p:spPr>
          <a:xfrm>
            <a:off x="10899856" y="3649933"/>
            <a:ext cx="112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할일</a:t>
            </a:r>
            <a:r>
              <a:rPr lang="ko-KR" altLang="en-US" sz="1600" dirty="0"/>
              <a:t> 목록</a:t>
            </a:r>
            <a:endParaRPr lang="en-US" altLang="ko-KR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2AF2CA7-C744-CE99-CE55-2B4B0D444FF6}"/>
              </a:ext>
            </a:extLst>
          </p:cNvPr>
          <p:cNvSpPr/>
          <p:nvPr/>
        </p:nvSpPr>
        <p:spPr>
          <a:xfrm>
            <a:off x="1692574" y="5899776"/>
            <a:ext cx="9289462" cy="68829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69B641-2A90-E2FC-5FD4-B20F28311548}"/>
              </a:ext>
            </a:extLst>
          </p:cNvPr>
          <p:cNvSpPr txBox="1"/>
          <p:nvPr/>
        </p:nvSpPr>
        <p:spPr>
          <a:xfrm>
            <a:off x="426883" y="6080862"/>
            <a:ext cx="112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D_Day</a:t>
            </a:r>
            <a:endParaRPr lang="en-US" altLang="ko-KR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19CC2B7-9099-4AFF-010F-6FFB6C941038}"/>
              </a:ext>
            </a:extLst>
          </p:cNvPr>
          <p:cNvSpPr/>
          <p:nvPr/>
        </p:nvSpPr>
        <p:spPr>
          <a:xfrm>
            <a:off x="2794788" y="2222628"/>
            <a:ext cx="6791216" cy="354676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EEEC74-D944-363B-6100-231A1FE2832F}"/>
              </a:ext>
            </a:extLst>
          </p:cNvPr>
          <p:cNvSpPr txBox="1"/>
          <p:nvPr/>
        </p:nvSpPr>
        <p:spPr>
          <a:xfrm>
            <a:off x="7572804" y="1706937"/>
            <a:ext cx="11241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달력 버튼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6B27B39-B0D4-E352-E41E-5A0536C90CB7}"/>
              </a:ext>
            </a:extLst>
          </p:cNvPr>
          <p:cNvCxnSpPr>
            <a:cxnSpLocks/>
          </p:cNvCxnSpPr>
          <p:nvPr/>
        </p:nvCxnSpPr>
        <p:spPr>
          <a:xfrm flipV="1">
            <a:off x="7426036" y="2041537"/>
            <a:ext cx="687796" cy="3466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5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회원가입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0FC8835-17B6-D0C4-2D00-79EA7703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60" y="1501716"/>
            <a:ext cx="1226145" cy="422780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FBAA102-D02A-C973-BFAD-8158DBBA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307" y="1669404"/>
            <a:ext cx="1587011" cy="40696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087B6EC-3853-9E06-BDDD-0C61CCC5E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403" y="1669404"/>
            <a:ext cx="1403432" cy="40696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04D6554-C367-B41C-FBB2-B50B05E5F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204" y="1669404"/>
            <a:ext cx="1421115" cy="40696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A1A1B5C-D19E-A6F6-AB8C-D469687A1A71}"/>
              </a:ext>
            </a:extLst>
          </p:cNvPr>
          <p:cNvSpPr txBox="1"/>
          <p:nvPr/>
        </p:nvSpPr>
        <p:spPr>
          <a:xfrm>
            <a:off x="978044" y="5876538"/>
            <a:ext cx="165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클릭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BF9B8D-02B3-7C39-BCE8-23297042E022}"/>
              </a:ext>
            </a:extLst>
          </p:cNvPr>
          <p:cNvSpPr txBox="1"/>
          <p:nvPr/>
        </p:nvSpPr>
        <p:spPr>
          <a:xfrm>
            <a:off x="4023414" y="5876538"/>
            <a:ext cx="165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회원가입 완료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441F30-CDC8-9DC4-A879-37B09E0B7E7E}"/>
              </a:ext>
            </a:extLst>
          </p:cNvPr>
          <p:cNvSpPr txBox="1"/>
          <p:nvPr/>
        </p:nvSpPr>
        <p:spPr>
          <a:xfrm>
            <a:off x="7322403" y="5801070"/>
            <a:ext cx="165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중복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627F0-9560-F1A9-AE3D-891B57C8B092}"/>
              </a:ext>
            </a:extLst>
          </p:cNvPr>
          <p:cNvSpPr txBox="1"/>
          <p:nvPr/>
        </p:nvSpPr>
        <p:spPr>
          <a:xfrm>
            <a:off x="10012204" y="5928107"/>
            <a:ext cx="165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확인</a:t>
            </a:r>
          </a:p>
        </p:txBody>
      </p:sp>
    </p:spTree>
    <p:extLst>
      <p:ext uri="{BB962C8B-B14F-4D97-AF65-F5344CB8AC3E}">
        <p14:creationId xmlns:p14="http://schemas.microsoft.com/office/powerpoint/2010/main" val="407859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그룹 기능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FF38544-2AF9-E8D0-F193-B2105310A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323" y="1501715"/>
            <a:ext cx="1480781" cy="4381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A1EBDA-4DA0-D94C-2723-ADDAFA23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78" y="1501715"/>
            <a:ext cx="1510585" cy="43818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DCE971-5D14-7C4D-ECF6-CB0B3B26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03" y="1445380"/>
            <a:ext cx="1555949" cy="44751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E02259-05BE-0C7D-EB9F-00F720B6DF3F}"/>
              </a:ext>
            </a:extLst>
          </p:cNvPr>
          <p:cNvSpPr txBox="1"/>
          <p:nvPr/>
        </p:nvSpPr>
        <p:spPr>
          <a:xfrm>
            <a:off x="6518025" y="6057225"/>
            <a:ext cx="165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그룹 생성 시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EE3A5-D2BC-6F12-2626-E74AFDC4D70D}"/>
              </a:ext>
            </a:extLst>
          </p:cNvPr>
          <p:cNvSpPr txBox="1"/>
          <p:nvPr/>
        </p:nvSpPr>
        <p:spPr>
          <a:xfrm>
            <a:off x="9909778" y="6057224"/>
            <a:ext cx="165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그룹 가입 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9BB00-C712-6D77-1946-0E64519A7279}"/>
              </a:ext>
            </a:extLst>
          </p:cNvPr>
          <p:cNvSpPr txBox="1"/>
          <p:nvPr/>
        </p:nvSpPr>
        <p:spPr>
          <a:xfrm>
            <a:off x="1344351" y="6057224"/>
            <a:ext cx="165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그룹 정보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8AAF755-AA3B-C0B9-8DAB-E314A174E915}"/>
              </a:ext>
            </a:extLst>
          </p:cNvPr>
          <p:cNvSpPr/>
          <p:nvPr/>
        </p:nvSpPr>
        <p:spPr>
          <a:xfrm>
            <a:off x="3833797" y="3047779"/>
            <a:ext cx="1982496" cy="15888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9EC2F-698C-F4F3-89F3-0BB5D601FEA1}"/>
              </a:ext>
            </a:extLst>
          </p:cNvPr>
          <p:cNvSpPr txBox="1"/>
          <p:nvPr/>
        </p:nvSpPr>
        <p:spPr>
          <a:xfrm>
            <a:off x="4037110" y="3682943"/>
            <a:ext cx="165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그룹 관리</a:t>
            </a:r>
          </a:p>
        </p:txBody>
      </p:sp>
    </p:spTree>
    <p:extLst>
      <p:ext uri="{BB962C8B-B14F-4D97-AF65-F5344CB8AC3E}">
        <p14:creationId xmlns:p14="http://schemas.microsoft.com/office/powerpoint/2010/main" val="398386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skyblue200518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7C6DD"/>
      </a:accent1>
      <a:accent2>
        <a:srgbClr val="87CBC1"/>
      </a:accent2>
      <a:accent3>
        <a:srgbClr val="E1D5B3"/>
      </a:accent3>
      <a:accent4>
        <a:srgbClr val="C7A777"/>
      </a:accent4>
      <a:accent5>
        <a:srgbClr val="92A8B6"/>
      </a:accent5>
      <a:accent6>
        <a:srgbClr val="3890A3"/>
      </a:accent6>
      <a:hlink>
        <a:srgbClr val="40474D"/>
      </a:hlink>
      <a:folHlink>
        <a:srgbClr val="40474D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340</Words>
  <Application>Microsoft Office PowerPoint</Application>
  <PresentationFormat>와이드스크린</PresentationFormat>
  <Paragraphs>137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나눔스퀘어 Bold</vt:lpstr>
      <vt:lpstr>나눔스퀘어 ExtraBold</vt:lpstr>
      <vt:lpstr>나눔스퀘어 Light</vt:lpstr>
      <vt:lpstr>Arial</vt:lpstr>
      <vt:lpstr>Arial Nova</vt:lpstr>
      <vt:lpstr>Fira Sans Extra Condensed</vt:lpstr>
      <vt:lpstr>MS PGothic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문준호</cp:lastModifiedBy>
  <cp:revision>33</cp:revision>
  <dcterms:created xsi:type="dcterms:W3CDTF">2020-05-18T00:12:13Z</dcterms:created>
  <dcterms:modified xsi:type="dcterms:W3CDTF">2022-12-05T13:24:10Z</dcterms:modified>
</cp:coreProperties>
</file>